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0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CBA3D-23F4-473C-9787-B27E492E79A5}" v="2" dt="2025-02-27T20:40:38.446"/>
    <p1510:client id="{E7FF4BC2-CCA9-6148-B659-7A6B132BD956}" v="125" dt="2025-02-27T21:02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86438"/>
  </p:normalViewPr>
  <p:slideViewPr>
    <p:cSldViewPr snapToGrid="0">
      <p:cViewPr varScale="1">
        <p:scale>
          <a:sx n="54" d="100"/>
          <a:sy n="54" d="100"/>
        </p:scale>
        <p:origin x="328" y="248"/>
      </p:cViewPr>
      <p:guideLst/>
    </p:cSldViewPr>
  </p:slideViewPr>
  <p:outlineViewPr>
    <p:cViewPr>
      <p:scale>
        <a:sx n="45" d="100"/>
        <a:sy n="4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61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2297C-07B4-6A1F-CBAE-DCCEBBF50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 descr="USDA's SUN: Summer Nutrition Programs for Kids logo">
            <a:extLst>
              <a:ext uri="{FF2B5EF4-FFF2-40B4-BE49-F238E27FC236}">
                <a16:creationId xmlns:a16="http://schemas.microsoft.com/office/drawing/2014/main" id="{1CA87D2A-F78A-BB9D-588C-37D00DE46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3" name="Title P4">
            <a:extLst>
              <a:ext uri="{FF2B5EF4-FFF2-40B4-BE49-F238E27FC236}">
                <a16:creationId xmlns:a16="http://schemas.microsoft.com/office/drawing/2014/main" id="{29AEDB5E-8294-C2C6-C178-893827D10B0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1 - Blueberry</a:t>
            </a:r>
          </a:p>
        </p:txBody>
      </p:sp>
    </p:spTree>
    <p:extLst>
      <p:ext uri="{BB962C8B-B14F-4D97-AF65-F5344CB8AC3E}">
        <p14:creationId xmlns:p14="http://schemas.microsoft.com/office/powerpoint/2010/main" val="1393369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2025-03-12T17:32:21+00:00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6N43MEY3ZP3S-407578889-40019</_dlc_DocId>
    <_dlc_DocIdUrl xmlns="2cbf940b-6aba-4986-a9fb-a77064a2dcb6">
      <Url>https://usdagcc.sharepoint.com/sites/FNS-OPS-CommsD/_layouts/15/DocIdRedir.aspx?ID=6N43MEY3ZP3S-407578889-40019</Url>
      <Description>6N43MEY3ZP3S-407578889-40019</Description>
    </_dlc_DocIdUrl>
  </documentManagement>
</p:properties>
</file>

<file path=customXml/itemProps1.xml><?xml version="1.0" encoding="utf-8"?>
<ds:datastoreItem xmlns:ds="http://schemas.openxmlformats.org/officeDocument/2006/customXml" ds:itemID="{B27EEC24-4525-4233-910A-02CD03A746AE}"/>
</file>

<file path=customXml/itemProps2.xml><?xml version="1.0" encoding="utf-8"?>
<ds:datastoreItem xmlns:ds="http://schemas.openxmlformats.org/officeDocument/2006/customXml" ds:itemID="{2D345B9B-7CFA-4F44-9A28-C21717FCB31F}"/>
</file>

<file path=customXml/itemProps3.xml><?xml version="1.0" encoding="utf-8"?>
<ds:datastoreItem xmlns:ds="http://schemas.openxmlformats.org/officeDocument/2006/customXml" ds:itemID="{1DAED440-A8B3-4425-9310-1002653BE659}"/>
</file>

<file path=customXml/itemProps4.xml><?xml version="1.0" encoding="utf-8"?>
<ds:datastoreItem xmlns:ds="http://schemas.openxmlformats.org/officeDocument/2006/customXml" ds:itemID="{DCD65C7D-3634-4724-95F6-F2902B6C323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1 - Blueberry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2</cp:revision>
  <dcterms:created xsi:type="dcterms:W3CDTF">2025-02-25T16:20:21Z</dcterms:created>
  <dcterms:modified xsi:type="dcterms:W3CDTF">2025-03-12T13:53:38Z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87b310d3-8913-4906-b4ea-106b5fd2a9fa</vt:lpwstr>
  </property>
</Properties>
</file>