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CBA3D-23F4-473C-9787-B27E492E79A5}" v="2" dt="2025-02-27T20:40:38.446"/>
    <p1510:client id="{E7FF4BC2-CCA9-6148-B659-7A6B132BD956}" v="125" dt="2025-02-27T21:02:26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86438"/>
  </p:normalViewPr>
  <p:slideViewPr>
    <p:cSldViewPr snapToGrid="0">
      <p:cViewPr varScale="1">
        <p:scale>
          <a:sx n="54" d="100"/>
          <a:sy n="54" d="100"/>
        </p:scale>
        <p:origin x="328" y="248"/>
      </p:cViewPr>
      <p:guideLst/>
    </p:cSldViewPr>
  </p:slideViewPr>
  <p:outlineViewPr>
    <p:cViewPr>
      <p:scale>
        <a:sx n="45" d="100"/>
        <a:sy n="45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6062-812D-6948-A7C9-E03A5078B65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5D1-8DE6-A846-B899-6C35D04C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1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665D1-8DE6-A846-B899-6C35D04C0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81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circle with triangles&#10;&#10;AI-generated content may be incorrect.">
            <a:extLst>
              <a:ext uri="{FF2B5EF4-FFF2-40B4-BE49-F238E27FC236}">
                <a16:creationId xmlns:a16="http://schemas.microsoft.com/office/drawing/2014/main" id="{329445D8-4A7B-FEB6-BDA7-626273E6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triangles&#10;&#10;AI-generated content may be incorrect.">
            <a:extLst>
              <a:ext uri="{FF2B5EF4-FFF2-40B4-BE49-F238E27FC236}">
                <a16:creationId xmlns:a16="http://schemas.microsoft.com/office/drawing/2014/main" id="{C75605B1-0D0A-FCB3-72E8-B09C978F3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 with colorful triangles&#10;&#10;AI-generated content may be incorrect.">
            <a:extLst>
              <a:ext uri="{FF2B5EF4-FFF2-40B4-BE49-F238E27FC236}">
                <a16:creationId xmlns:a16="http://schemas.microsoft.com/office/drawing/2014/main" id="{7ABB88BE-9BBB-A8DE-1244-E835D513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colorful triangles&#10;&#10;AI-generated content may be incorrect.">
            <a:extLst>
              <a:ext uri="{FF2B5EF4-FFF2-40B4-BE49-F238E27FC236}">
                <a16:creationId xmlns:a16="http://schemas.microsoft.com/office/drawing/2014/main" id="{4C577F01-ABF6-1ADB-CBE9-BC7650326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orange background&#10;&#10;AI-generated content may be incorrect.">
            <a:extLst>
              <a:ext uri="{FF2B5EF4-FFF2-40B4-BE49-F238E27FC236}">
                <a16:creationId xmlns:a16="http://schemas.microsoft.com/office/drawing/2014/main" id="{71FF250C-CE9E-D56F-3C3D-CE77B5D83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orange background&#10;&#10;AI-generated content may be incorrect.">
            <a:extLst>
              <a:ext uri="{FF2B5EF4-FFF2-40B4-BE49-F238E27FC236}">
                <a16:creationId xmlns:a16="http://schemas.microsoft.com/office/drawing/2014/main" id="{BAA51DD2-5D9F-D3DD-8976-69EB25031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orange and yellow background&#10;&#10;AI-generated content may be incorrect.">
            <a:extLst>
              <a:ext uri="{FF2B5EF4-FFF2-40B4-BE49-F238E27FC236}">
                <a16:creationId xmlns:a16="http://schemas.microsoft.com/office/drawing/2014/main" id="{0145BDAF-C38C-2695-81EE-381A3DA1A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2" y="0"/>
            <a:ext cx="2437413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nk and orange background&#10;&#10;AI-generated content may be incorrect.">
            <a:extLst>
              <a:ext uri="{FF2B5EF4-FFF2-40B4-BE49-F238E27FC236}">
                <a16:creationId xmlns:a16="http://schemas.microsoft.com/office/drawing/2014/main" id="{1095D823-A639-11CD-064D-45178E137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BD55-3E69-2E41-981B-245DBF6741E9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83718-366D-C44B-B8ED-12E9E1CF7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2" r:id="rId5"/>
    <p:sldLayoutId id="2147483666" r:id="rId6"/>
    <p:sldLayoutId id="2147483667" r:id="rId7"/>
    <p:sldLayoutId id="2147483668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4E7DF-7830-793E-73E4-DBDABF04D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 descr="USDA's SUN: Summer Nutrition Programs for Kids logo">
            <a:extLst>
              <a:ext uri="{FF2B5EF4-FFF2-40B4-BE49-F238E27FC236}">
                <a16:creationId xmlns:a16="http://schemas.microsoft.com/office/drawing/2014/main" id="{F4DA4EDD-9419-BB9D-65D8-7E4B34509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137" y="1189853"/>
            <a:ext cx="3136900" cy="1104900"/>
          </a:xfrm>
          <a:prstGeom prst="rect">
            <a:avLst/>
          </a:prstGeom>
        </p:spPr>
      </p:pic>
      <p:sp>
        <p:nvSpPr>
          <p:cNvPr id="4" name="Title P2">
            <a:extLst>
              <a:ext uri="{FF2B5EF4-FFF2-40B4-BE49-F238E27FC236}">
                <a16:creationId xmlns:a16="http://schemas.microsoft.com/office/drawing/2014/main" id="{99303134-4CF0-9D35-9C7D-AEC03BFF53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641866"/>
            <a:ext cx="1218438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Teams Background Style 1 - Kale</a:t>
            </a:r>
          </a:p>
        </p:txBody>
      </p:sp>
    </p:spTree>
    <p:extLst>
      <p:ext uri="{BB962C8B-B14F-4D97-AF65-F5344CB8AC3E}">
        <p14:creationId xmlns:p14="http://schemas.microsoft.com/office/powerpoint/2010/main" val="1043775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Modified xmlns="eb9ed168-19c8-4633-a1ec-ec6df6c71bf0">2025-03-12T17:32:28+00:00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_dlc_DocId xmlns="2cbf940b-6aba-4986-a9fb-a77064a2dcb6">6N43MEY3ZP3S-407578889-40024</_dlc_DocId>
    <_dlc_DocIdUrl xmlns="2cbf940b-6aba-4986-a9fb-a77064a2dcb6">
      <Url>https://usdagcc.sharepoint.com/sites/FNS-OPS-CommsD/_layouts/15/DocIdRedir.aspx?ID=6N43MEY3ZP3S-407578889-40024</Url>
      <Description>6N43MEY3ZP3S-407578889-40024</Description>
    </_dlc_DocIdUrl>
  </documentManagement>
</p:properties>
</file>

<file path=customXml/itemProps1.xml><?xml version="1.0" encoding="utf-8"?>
<ds:datastoreItem xmlns:ds="http://schemas.openxmlformats.org/officeDocument/2006/customXml" ds:itemID="{DA2BB386-BC70-43C7-8723-E6D316A683A1}"/>
</file>

<file path=customXml/itemProps2.xml><?xml version="1.0" encoding="utf-8"?>
<ds:datastoreItem xmlns:ds="http://schemas.openxmlformats.org/officeDocument/2006/customXml" ds:itemID="{51F7A500-221B-4193-9CFE-DC2A46051CF3}"/>
</file>

<file path=customXml/itemProps3.xml><?xml version="1.0" encoding="utf-8"?>
<ds:datastoreItem xmlns:ds="http://schemas.openxmlformats.org/officeDocument/2006/customXml" ds:itemID="{E605A6D9-4AD1-4F2B-92C6-D19ECEE470A7}"/>
</file>

<file path=customXml/itemProps4.xml><?xml version="1.0" encoding="utf-8"?>
<ds:datastoreItem xmlns:ds="http://schemas.openxmlformats.org/officeDocument/2006/customXml" ds:itemID="{FF3A2A97-EEAD-4E9E-97E1-26723B6659F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Teams Background Style 1 - Kale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O. Trejo</dc:creator>
  <cp:lastModifiedBy>Freddy O. Trejo</cp:lastModifiedBy>
  <cp:revision>2</cp:revision>
  <dcterms:created xsi:type="dcterms:W3CDTF">2025-02-25T16:20:21Z</dcterms:created>
  <dcterms:modified xsi:type="dcterms:W3CDTF">2025-03-12T13:55:31Z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b916f5d9-a4de-4169-9a25-c4c411ff0fb7</vt:lpwstr>
  </property>
</Properties>
</file>