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1" r:id="rId2"/>
  </p:sldIdLst>
  <p:sldSz cx="24387175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FCBA3D-23F4-473C-9787-B27E492E79A5}" v="2" dt="2025-02-27T20:40:38.446"/>
    <p1510:client id="{E7FF4BC2-CCA9-6148-B659-7A6B132BD956}" v="125" dt="2025-02-27T21:02:26.8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86438"/>
  </p:normalViewPr>
  <p:slideViewPr>
    <p:cSldViewPr snapToGrid="0">
      <p:cViewPr varScale="1">
        <p:scale>
          <a:sx n="54" d="100"/>
          <a:sy n="54" d="100"/>
        </p:scale>
        <p:origin x="328" y="248"/>
      </p:cViewPr>
      <p:guideLst/>
    </p:cSldViewPr>
  </p:slideViewPr>
  <p:outlineViewPr>
    <p:cViewPr>
      <p:scale>
        <a:sx n="45" d="100"/>
        <a:sy n="45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12" Type="http://schemas.openxmlformats.org/officeDocument/2006/relationships/customXml" Target="../customXml/item4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16062-812D-6948-A7C9-E03A5078B65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665D1-8DE6-A846-B899-6C35D04C0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416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0665D1-8DE6-A846-B899-6C35D04C0F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79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lorful circle with triangles&#10;&#10;AI-generated content may be incorrect.">
            <a:extLst>
              <a:ext uri="{FF2B5EF4-FFF2-40B4-BE49-F238E27FC236}">
                <a16:creationId xmlns:a16="http://schemas.microsoft.com/office/drawing/2014/main" id="{329445D8-4A7B-FEB6-BDA7-626273E683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57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colorful triangles&#10;&#10;AI-generated content may be incorrect.">
            <a:extLst>
              <a:ext uri="{FF2B5EF4-FFF2-40B4-BE49-F238E27FC236}">
                <a16:creationId xmlns:a16="http://schemas.microsoft.com/office/drawing/2014/main" id="{C75605B1-0D0A-FCB3-72E8-B09C978F3B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65" y="0"/>
            <a:ext cx="24374309" cy="1372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28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un with colorful triangles&#10;&#10;AI-generated content may be incorrect.">
            <a:extLst>
              <a:ext uri="{FF2B5EF4-FFF2-40B4-BE49-F238E27FC236}">
                <a16:creationId xmlns:a16="http://schemas.microsoft.com/office/drawing/2014/main" id="{7ABB88BE-9BBB-A8DE-1244-E835D5131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65" y="0"/>
            <a:ext cx="24374309" cy="1372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1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circle with colorful triangles&#10;&#10;AI-generated content may be incorrect.">
            <a:extLst>
              <a:ext uri="{FF2B5EF4-FFF2-40B4-BE49-F238E27FC236}">
                <a16:creationId xmlns:a16="http://schemas.microsoft.com/office/drawing/2014/main" id="{4C577F01-ABF6-1ADB-CBE9-BC7650326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23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orange background&#10;&#10;AI-generated content may be incorrect.">
            <a:extLst>
              <a:ext uri="{FF2B5EF4-FFF2-40B4-BE49-F238E27FC236}">
                <a16:creationId xmlns:a16="http://schemas.microsoft.com/office/drawing/2014/main" id="{71FF250C-CE9E-D56F-3C3D-CE77B5D837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66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nd orange background&#10;&#10;AI-generated content may be incorrect.">
            <a:extLst>
              <a:ext uri="{FF2B5EF4-FFF2-40B4-BE49-F238E27FC236}">
                <a16:creationId xmlns:a16="http://schemas.microsoft.com/office/drawing/2014/main" id="{BAA51DD2-5D9F-D3DD-8976-69EB250311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02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orange and yellow background&#10;&#10;AI-generated content may be incorrect.">
            <a:extLst>
              <a:ext uri="{FF2B5EF4-FFF2-40B4-BE49-F238E27FC236}">
                <a16:creationId xmlns:a16="http://schemas.microsoft.com/office/drawing/2014/main" id="{0145BDAF-C38C-2695-81EE-381A3DA1AF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2" y="0"/>
            <a:ext cx="24374132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nk and orange background&#10;&#10;AI-generated content may be incorrect.">
            <a:extLst>
              <a:ext uri="{FF2B5EF4-FFF2-40B4-BE49-F238E27FC236}">
                <a16:creationId xmlns:a16="http://schemas.microsoft.com/office/drawing/2014/main" id="{1095D823-A639-11CD-064D-45178E137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65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619" y="730251"/>
            <a:ext cx="21033938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619" y="3651250"/>
            <a:ext cx="21033938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618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47BD55-3E69-2E41-981B-245DBF6741E9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8252" y="12712701"/>
            <a:ext cx="823067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3443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483718-366D-C44B-B8ED-12E9E1CF7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29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2" r:id="rId5"/>
    <p:sldLayoutId id="2147483666" r:id="rId6"/>
    <p:sldLayoutId id="2147483667" r:id="rId7"/>
    <p:sldLayoutId id="2147483668" r:id="rId8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AF426-63E7-EE76-4247-294D0BC09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 descr="USDA's SUN: Summer Nutrition Programs for Kids logo">
            <a:extLst>
              <a:ext uri="{FF2B5EF4-FFF2-40B4-BE49-F238E27FC236}">
                <a16:creationId xmlns:a16="http://schemas.microsoft.com/office/drawing/2014/main" id="{0693C94D-4B10-18DD-A66E-FC1C093DB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137" y="1189853"/>
            <a:ext cx="3136900" cy="1104900"/>
          </a:xfrm>
          <a:prstGeom prst="rect">
            <a:avLst/>
          </a:prstGeom>
        </p:spPr>
      </p:pic>
      <p:sp>
        <p:nvSpPr>
          <p:cNvPr id="4" name="Title P6">
            <a:extLst>
              <a:ext uri="{FF2B5EF4-FFF2-40B4-BE49-F238E27FC236}">
                <a16:creationId xmlns:a16="http://schemas.microsoft.com/office/drawing/2014/main" id="{47596814-5BDC-59B7-575C-A70AAE81D31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-641866"/>
            <a:ext cx="12184380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Teams Background Style 2 - Avocado</a:t>
            </a:r>
          </a:p>
        </p:txBody>
      </p:sp>
    </p:spTree>
    <p:extLst>
      <p:ext uri="{BB962C8B-B14F-4D97-AF65-F5344CB8AC3E}">
        <p14:creationId xmlns:p14="http://schemas.microsoft.com/office/powerpoint/2010/main" val="2948746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stModified xmlns="eb9ed168-19c8-4633-a1ec-ec6df6c71bf0">2025-03-12T17:32:21+00:00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lcf76f155ced4ddcb4097134ff3c332f xmlns="eb9ed168-19c8-4633-a1ec-ec6df6c71bf0">
      <Terms xmlns="http://schemas.microsoft.com/office/infopath/2007/PartnerControls"/>
    </lcf76f155ced4ddcb4097134ff3c332f>
    <TaxCatchAll xmlns="73fb875a-8af9-4255-b008-0995492d31cd" xsi:nil="true"/>
    <_dlc_DocId xmlns="2cbf940b-6aba-4986-a9fb-a77064a2dcb6">6N43MEY3ZP3S-407578889-40018</_dlc_DocId>
    <_dlc_DocIdUrl xmlns="2cbf940b-6aba-4986-a9fb-a77064a2dcb6">
      <Url>https://usdagcc.sharepoint.com/sites/FNS-OPS-CommsD/_layouts/15/DocIdRedir.aspx?ID=6N43MEY3ZP3S-407578889-40018</Url>
      <Description>6N43MEY3ZP3S-407578889-40018</Description>
    </_dlc_DocIdUrl>
  </documentManagement>
</p:properties>
</file>

<file path=customXml/itemProps1.xml><?xml version="1.0" encoding="utf-8"?>
<ds:datastoreItem xmlns:ds="http://schemas.openxmlformats.org/officeDocument/2006/customXml" ds:itemID="{01312C27-0DB4-4A69-9392-EB5DA2255FD5}"/>
</file>

<file path=customXml/itemProps2.xml><?xml version="1.0" encoding="utf-8"?>
<ds:datastoreItem xmlns:ds="http://schemas.openxmlformats.org/officeDocument/2006/customXml" ds:itemID="{8C8F9EAD-C7A2-45C5-85D5-F8087BA55AF4}"/>
</file>

<file path=customXml/itemProps3.xml><?xml version="1.0" encoding="utf-8"?>
<ds:datastoreItem xmlns:ds="http://schemas.openxmlformats.org/officeDocument/2006/customXml" ds:itemID="{1E729658-2916-4892-904C-B06AB731CE7D}"/>
</file>

<file path=customXml/itemProps4.xml><?xml version="1.0" encoding="utf-8"?>
<ds:datastoreItem xmlns:ds="http://schemas.openxmlformats.org/officeDocument/2006/customXml" ds:itemID="{A85DB8E2-A49F-4E83-A3BE-E1276D82127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</Words>
  <Application>Microsoft Macintosh PowerPoint</Application>
  <PresentationFormat>Custom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</vt:lpstr>
      <vt:lpstr>Office Theme</vt:lpstr>
      <vt:lpstr>Teams Background Style 2 - Avocado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O. Trejo</dc:creator>
  <cp:lastModifiedBy>Freddy O. Trejo</cp:lastModifiedBy>
  <cp:revision>2</cp:revision>
  <dcterms:created xsi:type="dcterms:W3CDTF">2025-02-25T16:20:21Z</dcterms:created>
  <dcterms:modified xsi:type="dcterms:W3CDTF">2025-03-12T13:52:38Z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_dlc_DocIdItemGuid">
    <vt:lpwstr>43fdde79-3825-444e-9cff-2db570c970b4</vt:lpwstr>
  </property>
</Properties>
</file>