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2" r:id="rId2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8"/>
    <p:restoredTop sz="94627"/>
  </p:normalViewPr>
  <p:slideViewPr>
    <p:cSldViewPr snapToGrid="0">
      <p:cViewPr varScale="1">
        <p:scale>
          <a:sx n="66" d="100"/>
          <a:sy n="66" d="100"/>
        </p:scale>
        <p:origin x="2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16062-812D-6948-A7C9-E03A5078B65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665D1-8DE6-A846-B899-6C35D04C0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1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665D1-8DE6-A846-B899-6C35D04C0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976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orful circle with triangles&#10;&#10;AI-generated content may be incorrect.">
            <a:extLst>
              <a:ext uri="{FF2B5EF4-FFF2-40B4-BE49-F238E27FC236}">
                <a16:creationId xmlns:a16="http://schemas.microsoft.com/office/drawing/2014/main" id="{329445D8-4A7B-FEB6-BDA7-626273E6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5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colorful triangles&#10;&#10;AI-generated content may be incorrect.">
            <a:extLst>
              <a:ext uri="{FF2B5EF4-FFF2-40B4-BE49-F238E27FC236}">
                <a16:creationId xmlns:a16="http://schemas.microsoft.com/office/drawing/2014/main" id="{C75605B1-0D0A-FCB3-72E8-B09C978F3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28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un with colorful triangles&#10;&#10;AI-generated content may be incorrect.">
            <a:extLst>
              <a:ext uri="{FF2B5EF4-FFF2-40B4-BE49-F238E27FC236}">
                <a16:creationId xmlns:a16="http://schemas.microsoft.com/office/drawing/2014/main" id="{7ABB88BE-9BBB-A8DE-1244-E835D513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1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colorful triangles&#10;&#10;AI-generated content may be incorrect.">
            <a:extLst>
              <a:ext uri="{FF2B5EF4-FFF2-40B4-BE49-F238E27FC236}">
                <a16:creationId xmlns:a16="http://schemas.microsoft.com/office/drawing/2014/main" id="{4C577F01-ABF6-1ADB-CBE9-BC7650326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2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orange background&#10;&#10;AI-generated content may be incorrect.">
            <a:extLst>
              <a:ext uri="{FF2B5EF4-FFF2-40B4-BE49-F238E27FC236}">
                <a16:creationId xmlns:a16="http://schemas.microsoft.com/office/drawing/2014/main" id="{71FF250C-CE9E-D56F-3C3D-CE77B5D837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6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orange background&#10;&#10;AI-generated content may be incorrect.">
            <a:extLst>
              <a:ext uri="{FF2B5EF4-FFF2-40B4-BE49-F238E27FC236}">
                <a16:creationId xmlns:a16="http://schemas.microsoft.com/office/drawing/2014/main" id="{BAA51DD2-5D9F-D3DD-8976-69EB250311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0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orange and yellow background&#10;&#10;AI-generated content may be incorrect.">
            <a:extLst>
              <a:ext uri="{FF2B5EF4-FFF2-40B4-BE49-F238E27FC236}">
                <a16:creationId xmlns:a16="http://schemas.microsoft.com/office/drawing/2014/main" id="{0145BDAF-C38C-2695-81EE-381A3DA1A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2" y="0"/>
            <a:ext cx="24374132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nk and orange background&#10;&#10;AI-generated content may be incorrect.">
            <a:extLst>
              <a:ext uri="{FF2B5EF4-FFF2-40B4-BE49-F238E27FC236}">
                <a16:creationId xmlns:a16="http://schemas.microsoft.com/office/drawing/2014/main" id="{1095D823-A639-11CD-064D-45178E137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619" y="730251"/>
            <a:ext cx="21033938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619" y="3651250"/>
            <a:ext cx="2103393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618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47BD55-3E69-2E41-981B-245DBF6741E9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3443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83718-366D-C44B-B8ED-12E9E1CF7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9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2" r:id="rId5"/>
    <p:sldLayoutId id="2147483666" r:id="rId6"/>
    <p:sldLayoutId id="2147483667" r:id="rId7"/>
    <p:sldLayoutId id="2147483668" r:id="rId8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EF63B-4830-3464-0769-0CFE5894D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 descr="USDA's SUN: Summer Nutrition Programs for Kids logo">
            <a:extLst>
              <a:ext uri="{FF2B5EF4-FFF2-40B4-BE49-F238E27FC236}">
                <a16:creationId xmlns:a16="http://schemas.microsoft.com/office/drawing/2014/main" id="{AACDCB2F-5B74-969F-E737-BE9E09F8C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137" y="1189853"/>
            <a:ext cx="3136900" cy="1104900"/>
          </a:xfrm>
          <a:prstGeom prst="rect">
            <a:avLst/>
          </a:prstGeom>
        </p:spPr>
      </p:pic>
      <p:sp>
        <p:nvSpPr>
          <p:cNvPr id="4" name="Title P7">
            <a:extLst>
              <a:ext uri="{FF2B5EF4-FFF2-40B4-BE49-F238E27FC236}">
                <a16:creationId xmlns:a16="http://schemas.microsoft.com/office/drawing/2014/main" id="{0989A189-AAD3-5E9E-E205-D92B84FCDD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641866"/>
            <a:ext cx="1218438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Teams Background Style 2 - Tangerine</a:t>
            </a:r>
          </a:p>
        </p:txBody>
      </p:sp>
    </p:spTree>
    <p:extLst>
      <p:ext uri="{BB962C8B-B14F-4D97-AF65-F5344CB8AC3E}">
        <p14:creationId xmlns:p14="http://schemas.microsoft.com/office/powerpoint/2010/main" val="3188311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stModified xmlns="eb9ed168-19c8-4633-a1ec-ec6df6c71bf0">2025-03-12T17:32:21+00:00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lcf76f155ced4ddcb4097134ff3c332f xmlns="eb9ed168-19c8-4633-a1ec-ec6df6c71bf0">
      <Terms xmlns="http://schemas.microsoft.com/office/infopath/2007/PartnerControls"/>
    </lcf76f155ced4ddcb4097134ff3c332f>
    <TaxCatchAll xmlns="73fb875a-8af9-4255-b008-0995492d31cd" xsi:nil="true"/>
    <_dlc_DocId xmlns="2cbf940b-6aba-4986-a9fb-a77064a2dcb6">6N43MEY3ZP3S-407578889-40017</_dlc_DocId>
    <_dlc_DocIdUrl xmlns="2cbf940b-6aba-4986-a9fb-a77064a2dcb6">
      <Url>https://usdagcc.sharepoint.com/sites/FNS-OPS-CommsD/_layouts/15/DocIdRedir.aspx?ID=6N43MEY3ZP3S-407578889-40017</Url>
      <Description>6N43MEY3ZP3S-407578889-40017</Description>
    </_dlc_DocIdUrl>
  </documentManagement>
</p:properties>
</file>

<file path=customXml/itemProps1.xml><?xml version="1.0" encoding="utf-8"?>
<ds:datastoreItem xmlns:ds="http://schemas.openxmlformats.org/officeDocument/2006/customXml" ds:itemID="{D4844D90-513E-4E36-A241-BEE01748C96E}"/>
</file>

<file path=customXml/itemProps2.xml><?xml version="1.0" encoding="utf-8"?>
<ds:datastoreItem xmlns:ds="http://schemas.openxmlformats.org/officeDocument/2006/customXml" ds:itemID="{08E54737-570F-42EB-813A-B4E05637B7CE}"/>
</file>

<file path=customXml/itemProps3.xml><?xml version="1.0" encoding="utf-8"?>
<ds:datastoreItem xmlns:ds="http://schemas.openxmlformats.org/officeDocument/2006/customXml" ds:itemID="{A464F9FA-1830-46FE-8102-4A8CBE147398}"/>
</file>

<file path=customXml/itemProps4.xml><?xml version="1.0" encoding="utf-8"?>
<ds:datastoreItem xmlns:ds="http://schemas.openxmlformats.org/officeDocument/2006/customXml" ds:itemID="{83D3C63A-5AEF-4636-9130-C6AE6243009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7</Words>
  <Application>Microsoft Macintosh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Teams Background Style 2 - Tangerine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O. Trejo</dc:creator>
  <cp:lastModifiedBy>Freddy O. Trejo</cp:lastModifiedBy>
  <cp:revision>3</cp:revision>
  <dcterms:created xsi:type="dcterms:W3CDTF">2025-02-25T16:20:21Z</dcterms:created>
  <dcterms:modified xsi:type="dcterms:W3CDTF">2025-03-12T16:51:59Z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_dlc_DocIdItemGuid">
    <vt:lpwstr>b11a2730-69d6-4285-9563-e459f5f6953d</vt:lpwstr>
  </property>
</Properties>
</file>