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3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0"/>
      </p:cViewPr>
      <p:guideLst/>
    </p:cSldViewPr>
  </p:slideViewPr>
  <p:outlineViewPr>
    <p:cViewPr>
      <p:scale>
        <a:sx n="45" d="100"/>
        <a:sy n="45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6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D765F-A62A-083C-B364-D4CEED81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 descr="USDA's SUN: Summer Nutrition Programs for Kids logo">
            <a:extLst>
              <a:ext uri="{FF2B5EF4-FFF2-40B4-BE49-F238E27FC236}">
                <a16:creationId xmlns:a16="http://schemas.microsoft.com/office/drawing/2014/main" id="{934739A9-DCAF-D600-2C54-B4308B930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6" name="Title P8">
            <a:extLst>
              <a:ext uri="{FF2B5EF4-FFF2-40B4-BE49-F238E27FC236}">
                <a16:creationId xmlns:a16="http://schemas.microsoft.com/office/drawing/2014/main" id="{1468EE7C-65F1-EC94-31F8-49D3FDA4BB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2 - Guava</a:t>
            </a:r>
          </a:p>
        </p:txBody>
      </p:sp>
    </p:spTree>
    <p:extLst>
      <p:ext uri="{BB962C8B-B14F-4D97-AF65-F5344CB8AC3E}">
        <p14:creationId xmlns:p14="http://schemas.microsoft.com/office/powerpoint/2010/main" val="2537775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6N43MEY3ZP3S-407578889-40023</_dlc_DocId>
    <_dlc_DocIdUrl xmlns="2cbf940b-6aba-4986-a9fb-a77064a2dcb6">
      <Url>https://usdagcc.sharepoint.com/sites/FNS-OPS-CommsD/_layouts/15/DocIdRedir.aspx?ID=6N43MEY3ZP3S-407578889-40023</Url>
      <Description>6N43MEY3ZP3S-407578889-40023</Description>
    </_dlc_DocIdUrl>
  </documentManagement>
</p:properties>
</file>

<file path=customXml/itemProps1.xml><?xml version="1.0" encoding="utf-8"?>
<ds:datastoreItem xmlns:ds="http://schemas.openxmlformats.org/officeDocument/2006/customXml" ds:itemID="{CD633F73-4C79-4BA7-8286-BB1D5A0466FF}"/>
</file>

<file path=customXml/itemProps2.xml><?xml version="1.0" encoding="utf-8"?>
<ds:datastoreItem xmlns:ds="http://schemas.openxmlformats.org/officeDocument/2006/customXml" ds:itemID="{2F09067A-EAD3-4BF5-B2DD-06B39654F893}"/>
</file>

<file path=customXml/itemProps3.xml><?xml version="1.0" encoding="utf-8"?>
<ds:datastoreItem xmlns:ds="http://schemas.openxmlformats.org/officeDocument/2006/customXml" ds:itemID="{84CD42C4-3D47-4258-9F54-43B4D88BF8F6}"/>
</file>

<file path=customXml/itemProps4.xml><?xml version="1.0" encoding="utf-8"?>
<ds:datastoreItem xmlns:ds="http://schemas.openxmlformats.org/officeDocument/2006/customXml" ds:itemID="{213E155C-7FA3-4EB2-870A-AAC4C074338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2 - Guava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3</cp:revision>
  <dcterms:created xsi:type="dcterms:W3CDTF">2025-02-25T16:20:21Z</dcterms:created>
  <dcterms:modified xsi:type="dcterms:W3CDTF">2025-03-12T13:55:48Z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35f4665d-c76e-42b1-8481-98e8cb0bf160</vt:lpwstr>
  </property>
</Properties>
</file>