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5" r:id="rId4"/>
  </p:sldMasterIdLst>
  <p:sldIdLst>
    <p:sldId id="256" r:id="rId5"/>
  </p:sldIdLst>
  <p:sldSz cx="10287000" cy="15773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0FB5B8A-AC49-BED2-4B04-48330E72B2FD}" name="Evan Burnett" initials="EB" userId="S::eburnett@cmrignite.com::e7ddc957-da61-42ca-9888-6105684849d3" providerId="AD"/>
  <p188:author id="{175FB98B-E73C-44A1-9DA7-2BE9BEA56CB3}" name="Chaji Yang" initials="CY" userId="S::cyang@cmrignite.com::4e6a9ab4-4bf5-4d72-838b-d3789445bf9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525"/>
    <a:srgbClr val="00A4A4"/>
    <a:srgbClr val="7A9F3E"/>
    <a:srgbClr val="83B33F"/>
    <a:srgbClr val="BB5C15"/>
    <a:srgbClr val="008080"/>
    <a:srgbClr val="5F7D31"/>
    <a:srgbClr val="F5A22E"/>
    <a:srgbClr val="26C9DC"/>
    <a:srgbClr val="BBD6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A55D1C-ECAE-D97B-8FC5-3BC64447FB34}" v="1" dt="2026-10-23T11:02:25.1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223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8b3c9300-a291-4cc1-b504-edf03cf015e6::" providerId="AD" clId="Web-{C8A55D1C-ECAE-D97B-8FC5-3BC64447FB34}"/>
    <pc:docChg chg="modSld">
      <pc:chgData name="Guest User" userId="S::urn:spo:tenantanon#8b3c9300-a291-4cc1-b504-edf03cf015e6::" providerId="AD" clId="Web-{C8A55D1C-ECAE-D97B-8FC5-3BC64447FB34}" dt="2026-10-23T11:02:25.121" v="0"/>
      <pc:docMkLst>
        <pc:docMk/>
      </pc:docMkLst>
      <pc:sldChg chg="delSp">
        <pc:chgData name="Guest User" userId="S::urn:spo:tenantanon#8b3c9300-a291-4cc1-b504-edf03cf015e6::" providerId="AD" clId="Web-{C8A55D1C-ECAE-D97B-8FC5-3BC64447FB34}" dt="2026-10-23T11:02:25.121" v="0"/>
        <pc:sldMkLst>
          <pc:docMk/>
          <pc:sldMk cId="1648757483" sldId="256"/>
        </pc:sldMkLst>
        <pc:spChg chg="del">
          <ac:chgData name="Guest User" userId="S::urn:spo:tenantanon#8b3c9300-a291-4cc1-b504-edf03cf015e6::" providerId="AD" clId="Web-{C8A55D1C-ECAE-D97B-8FC5-3BC64447FB34}" dt="2026-10-23T11:02:25.121" v="0"/>
          <ac:spMkLst>
            <pc:docMk/>
            <pc:sldMk cId="1648757483" sldId="256"/>
            <ac:spMk id="2" creationId="{E73B5299-C5BE-FDEC-7D9A-A74F2F160A2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5CF0FADA-0086-6442-A2DA-1677619485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0287000" cy="15898092"/>
          </a:xfrm>
          <a:prstGeom prst="rect">
            <a:avLst/>
          </a:prstGeom>
        </p:spPr>
      </p:pic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3F36F5F6-A1DF-59E2-D067-7DDD687F081C}"/>
              </a:ext>
            </a:extLst>
          </p:cNvPr>
          <p:cNvSpPr txBox="1"/>
          <p:nvPr userDrawn="1"/>
        </p:nvSpPr>
        <p:spPr>
          <a:xfrm>
            <a:off x="685800" y="14969362"/>
            <a:ext cx="7666383" cy="34683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 defTabSz="10287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715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76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9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Funding provided in part by the United States Department of Agriculture.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46A2FB-F998-ECB2-3DB1-6B5334F3AB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799" y="13764126"/>
            <a:ext cx="2081463" cy="120599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059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839791"/>
            <a:ext cx="8872538" cy="30487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4198938"/>
            <a:ext cx="8872538" cy="100080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14619608"/>
            <a:ext cx="2314575" cy="839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73DEEA-FDDE-9F46-B548-DB8B13A6A87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14619608"/>
            <a:ext cx="3471863" cy="839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14619608"/>
            <a:ext cx="2314575" cy="839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614C29-B41B-BC46-A8AF-93B5621C5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79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 userDrawn="1">
          <p15:clr>
            <a:srgbClr val="F26B43"/>
          </p15:clr>
        </p15:guide>
        <p15:guide id="2" pos="432" userDrawn="1">
          <p15:clr>
            <a:srgbClr val="F26B43"/>
          </p15:clr>
        </p15:guide>
        <p15:guide id="3" orient="horz" pos="9864" userDrawn="1">
          <p15:clr>
            <a:srgbClr val="F26B43"/>
          </p15:clr>
        </p15:guide>
        <p15:guide id="4" orient="horz" pos="72" userDrawn="1">
          <p15:clr>
            <a:srgbClr val="F26B43"/>
          </p15:clr>
        </p15:guide>
        <p15:guide id="5" pos="72" userDrawn="1">
          <p15:clr>
            <a:srgbClr val="F26B43"/>
          </p15:clr>
        </p15:guide>
        <p15:guide id="6" pos="6408" userDrawn="1">
          <p15:clr>
            <a:srgbClr val="F26B43"/>
          </p15:clr>
        </p15:guide>
        <p15:guide id="7" pos="6048" userDrawn="1">
          <p15:clr>
            <a:srgbClr val="F26B43"/>
          </p15:clr>
        </p15:guide>
        <p15:guide id="8" orient="horz" pos="96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8FF217-905D-0FC2-1E28-9CB919034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/>
          <a:srcRect l="10002" r="10002"/>
          <a:stretch/>
        </p:blipFill>
        <p:spPr>
          <a:xfrm>
            <a:off x="0" y="9877789"/>
            <a:ext cx="10287000" cy="37253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42CC802-A4EB-3DD8-76F4-BD89F66F0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2206" y="10236329"/>
            <a:ext cx="604461" cy="2810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CC6871D-F556-5B4C-97BC-51406AFEE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30206" y="10236329"/>
            <a:ext cx="604461" cy="281072"/>
          </a:xfrm>
          <a:prstGeom prst="rect">
            <a:avLst/>
          </a:prstGeom>
        </p:spPr>
      </p:pic>
      <p:sp>
        <p:nvSpPr>
          <p:cNvPr id="10" name="Title 13">
            <a:extLst>
              <a:ext uri="{FF2B5EF4-FFF2-40B4-BE49-F238E27FC236}">
                <a16:creationId xmlns:a16="http://schemas.microsoft.com/office/drawing/2014/main" id="{3BBEA04E-D90F-1632-8358-B97B8BBA1522}"/>
              </a:ext>
            </a:extLst>
          </p:cNvPr>
          <p:cNvSpPr txBox="1">
            <a:spLocks/>
          </p:cNvSpPr>
          <p:nvPr/>
        </p:nvSpPr>
        <p:spPr>
          <a:xfrm>
            <a:off x="732204" y="7360834"/>
            <a:ext cx="8872538" cy="1281341"/>
          </a:xfrm>
          <a:prstGeom prst="rect">
            <a:avLst/>
          </a:prstGeom>
        </p:spPr>
        <p:txBody>
          <a:bodyPr anchor="b">
            <a:normAutofit lnSpcReduction="10000"/>
          </a:bodyPr>
          <a:lstStyle>
            <a:lvl1pPr algn="ctr" defTabSz="10287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E67525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Power Up With </a:t>
            </a:r>
            <a:br>
              <a:rPr lang="en-US"/>
            </a:br>
            <a:r>
              <a:rPr lang="en-US"/>
              <a:t>Summer Meals!</a:t>
            </a:r>
            <a:endParaRPr lang="en-US" sz="400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CA5DDC8-80AA-0758-F228-C83B21AC1CFA}"/>
              </a:ext>
            </a:extLst>
          </p:cNvPr>
          <p:cNvSpPr txBox="1">
            <a:spLocks/>
          </p:cNvSpPr>
          <p:nvPr/>
        </p:nvSpPr>
        <p:spPr>
          <a:xfrm>
            <a:off x="1944914" y="8619123"/>
            <a:ext cx="6397171" cy="1058252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indent="0" algn="ctr" defTabSz="1028700" rtl="0" eaLnBrk="1" latinLnBrk="0" hangingPunct="1">
              <a:lnSpc>
                <a:spcPct val="100000"/>
              </a:lnSpc>
              <a:spcBef>
                <a:spcPts val="1125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0292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876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168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1752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044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2336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>
                <a:latin typeface="Arial"/>
                <a:cs typeface="Arial"/>
              </a:rPr>
              <a:t>Fuel your kids' summer fun with Summer Meals.</a:t>
            </a:r>
            <a:br>
              <a:rPr lang="en-US" b="0"/>
            </a:br>
            <a:r>
              <a:rPr lang="en-US" b="0">
                <a:latin typeface="Arial"/>
                <a:cs typeface="Arial"/>
              </a:rPr>
              <a:t>Designed to keep children 18 and younger energized, our meals pack nutrition for every adventure.</a:t>
            </a:r>
            <a:endParaRPr lang="en-US" b="0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F8C765CB-4E69-3B18-4B90-3A71119C13BE}"/>
              </a:ext>
            </a:extLst>
          </p:cNvPr>
          <p:cNvSpPr txBox="1">
            <a:spLocks/>
          </p:cNvSpPr>
          <p:nvPr/>
        </p:nvSpPr>
        <p:spPr>
          <a:xfrm>
            <a:off x="1490617" y="10238351"/>
            <a:ext cx="4053421" cy="2770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 marL="0" indent="0" algn="l" defTabSz="1028700" rtl="0" eaLnBrk="1" latinLnBrk="0" hangingPunct="1">
              <a:lnSpc>
                <a:spcPct val="90000"/>
              </a:lnSpc>
              <a:spcBef>
                <a:spcPts val="1125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02920" indent="0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0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8760" indent="0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1680" indent="0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76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9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Summer Meals Benefits</a:t>
            </a:r>
            <a:endParaRPr lang="en-US">
              <a:solidFill>
                <a:srgbClr val="FFFFFF"/>
              </a:solidFill>
              <a:effectLst/>
              <a:latin typeface="Helvetica"/>
              <a:cs typeface="Arial"/>
            </a:endParaRPr>
          </a:p>
        </p:txBody>
      </p:sp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835AD791-80C0-FA9F-A69C-55C6686AD7B5}"/>
              </a:ext>
            </a:extLst>
          </p:cNvPr>
          <p:cNvSpPr txBox="1">
            <a:spLocks/>
          </p:cNvSpPr>
          <p:nvPr/>
        </p:nvSpPr>
        <p:spPr>
          <a:xfrm>
            <a:off x="732207" y="10636978"/>
            <a:ext cx="5128652" cy="277728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l" defTabSz="1028700" rtl="0" eaLnBrk="1" latinLnBrk="0" hangingPunct="1">
              <a:lnSpc>
                <a:spcPct val="90000"/>
              </a:lnSpc>
              <a:spcBef>
                <a:spcPts val="1125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02920" indent="0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0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8760" indent="0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1680" indent="0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76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9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>
                <a:latin typeface="Arial"/>
                <a:cs typeface="Arial"/>
              </a:rPr>
              <a:t>Nutritious Food:</a:t>
            </a:r>
            <a:r>
              <a:rPr lang="en-US">
                <a:latin typeface="Arial"/>
                <a:cs typeface="Arial"/>
              </a:rPr>
              <a:t> Enjoy balanced meals and snacks at eligible meal sites at no cost to families.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>
                <a:latin typeface="Arial"/>
                <a:cs typeface="Arial"/>
              </a:rPr>
              <a:t>Neighborhood Locations: </a:t>
            </a:r>
            <a:r>
              <a:rPr lang="en-US">
                <a:latin typeface="Arial"/>
                <a:cs typeface="Arial"/>
              </a:rPr>
              <a:t>Find meal sites closest to you where kids can eat and spend time together.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>
                <a:latin typeface="Arial"/>
                <a:cs typeface="Arial"/>
              </a:rPr>
              <a:t>Summer Support: </a:t>
            </a:r>
            <a:r>
              <a:rPr lang="en-US">
                <a:latin typeface="Arial"/>
                <a:cs typeface="Arial"/>
              </a:rPr>
              <a:t>Get meals throughout the summer break.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>
                <a:latin typeface="Arial"/>
                <a:cs typeface="Arial"/>
              </a:rPr>
              <a:t>Enrichment &amp; Community: </a:t>
            </a:r>
            <a:r>
              <a:rPr lang="en-US">
                <a:latin typeface="Arial"/>
                <a:cs typeface="Arial"/>
              </a:rPr>
              <a:t>Many meal sites also offer recreational activities and a safe place for kids to connect with others.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F5172C-56F9-D382-0A70-AE93FF67C1D2}"/>
              </a:ext>
            </a:extLst>
          </p:cNvPr>
          <p:cNvSpPr txBox="1"/>
          <p:nvPr/>
        </p:nvSpPr>
        <p:spPr>
          <a:xfrm>
            <a:off x="6835769" y="10173868"/>
            <a:ext cx="2429175" cy="405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 More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61B7862B-AB1F-CDA8-3E29-82762DF215FB}"/>
              </a:ext>
            </a:extLst>
          </p:cNvPr>
          <p:cNvSpPr txBox="1">
            <a:spLocks/>
          </p:cNvSpPr>
          <p:nvPr/>
        </p:nvSpPr>
        <p:spPr>
          <a:xfrm>
            <a:off x="6110585" y="10636977"/>
            <a:ext cx="3699897" cy="1658831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l" defTabSz="1028700" rtl="0" eaLnBrk="1" latinLnBrk="0" hangingPunct="1">
              <a:lnSpc>
                <a:spcPct val="90000"/>
              </a:lnSpc>
              <a:spcBef>
                <a:spcPts val="1125"/>
              </a:spcBef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715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76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9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Arial"/>
                <a:cs typeface="Arial"/>
              </a:rPr>
              <a:t>Phone: </a:t>
            </a:r>
            <a:r>
              <a:rPr lang="en-US" b="0">
                <a:latin typeface="Arial"/>
                <a:cs typeface="Arial"/>
              </a:rPr>
              <a:t>(123) 456-7890</a:t>
            </a:r>
          </a:p>
          <a:p>
            <a:r>
              <a:rPr lang="en-US">
                <a:latin typeface="Arial"/>
                <a:cs typeface="Arial"/>
              </a:rPr>
              <a:t>Email: </a:t>
            </a:r>
            <a:r>
              <a:rPr lang="en-US" b="0" err="1">
                <a:latin typeface="Arial"/>
                <a:cs typeface="Arial"/>
              </a:rPr>
              <a:t>insertyouremail@abc.xyz</a:t>
            </a:r>
            <a:endParaRPr lang="en-US" b="0">
              <a:latin typeface="Arial"/>
              <a:cs typeface="Arial"/>
            </a:endParaRPr>
          </a:p>
          <a:p>
            <a:r>
              <a:rPr lang="en-US">
                <a:latin typeface="Arial"/>
                <a:cs typeface="Arial"/>
              </a:rPr>
              <a:t>Visit:</a:t>
            </a:r>
            <a:r>
              <a:rPr lang="en-US" b="0">
                <a:latin typeface="Arial"/>
                <a:cs typeface="Arial"/>
              </a:rPr>
              <a:t> URL</a:t>
            </a:r>
          </a:p>
        </p:txBody>
      </p:sp>
      <p:sp>
        <p:nvSpPr>
          <p:cNvPr id="27" name="Text Placeholder 38">
            <a:extLst>
              <a:ext uri="{FF2B5EF4-FFF2-40B4-BE49-F238E27FC236}">
                <a16:creationId xmlns:a16="http://schemas.microsoft.com/office/drawing/2014/main" id="{5545A97E-E2A3-BD9B-5F30-2D0D60299E90}"/>
              </a:ext>
            </a:extLst>
          </p:cNvPr>
          <p:cNvSpPr txBox="1">
            <a:spLocks/>
          </p:cNvSpPr>
          <p:nvPr/>
        </p:nvSpPr>
        <p:spPr>
          <a:xfrm>
            <a:off x="4568961" y="14120507"/>
            <a:ext cx="3827842" cy="6970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57175" indent="-257175" algn="l" defTabSz="1028700" rtl="0" eaLnBrk="1" latinLnBrk="0" hangingPunct="1">
              <a:lnSpc>
                <a:spcPct val="90000"/>
              </a:lnSpc>
              <a:spcBef>
                <a:spcPts val="1125"/>
              </a:spcBef>
              <a:buFont typeface="Arial" panose="020B0604020202020204" pitchFamily="34" charset="0"/>
              <a:buChar char="•"/>
              <a:defRPr sz="31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15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76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9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Scan to find Summer Meals sites near you.</a:t>
            </a:r>
          </a:p>
        </p:txBody>
      </p:sp>
      <p:pic>
        <p:nvPicPr>
          <p:cNvPr id="28" name="Picture 27" descr="qr code">
            <a:extLst>
              <a:ext uri="{FF2B5EF4-FFF2-40B4-BE49-F238E27FC236}">
                <a16:creationId xmlns:a16="http://schemas.microsoft.com/office/drawing/2014/main" id="{983509E3-CCEA-A05B-31E0-073210B4AC0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447410" y="13838401"/>
            <a:ext cx="1130961" cy="1130961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023D5CC-8F71-166A-C19A-9191EC95ED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800" y="13961693"/>
            <a:ext cx="1871134" cy="86663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757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1D1257DC45DC4A9222B7C88954576D" ma:contentTypeVersion="22" ma:contentTypeDescription="Create a new document." ma:contentTypeScope="" ma:versionID="220ec09ac3b12a3a26aff730adc09f9d">
  <xsd:schema xmlns:xsd="http://www.w3.org/2001/XMLSchema" xmlns:xs="http://www.w3.org/2001/XMLSchema" xmlns:p="http://schemas.microsoft.com/office/2006/metadata/properties" xmlns:ns2="98a26b81-0323-4ee7-a678-12700234d145" xmlns:ns3="f720b77b-acc1-431f-a0e0-abbb3425c4d5" targetNamespace="http://schemas.microsoft.com/office/2006/metadata/properties" ma:root="true" ma:fieldsID="1953bacfb00ba413879aa3ce94f8a719" ns2:_="" ns3:_="">
    <xsd:import namespace="98a26b81-0323-4ee7-a678-12700234d145"/>
    <xsd:import namespace="f720b77b-acc1-431f-a0e0-abbb3425c4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ClientReview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a26b81-0323-4ee7-a678-12700234d1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198376c-8df1-4175-b205-db8c42c7d6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Flow_SignoffStatus" ma:index="24" nillable="true" ma:displayName="Sign-off status" ma:internalName="Sign_x002d_off_x0020_status">
      <xsd:simpleType>
        <xsd:restriction base="dms:Text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ClientReview" ma:index="28" nillable="true" ma:displayName="Client Review" ma:format="Dropdown" ma:internalName="ClientReview">
      <xsd:simpleType>
        <xsd:restriction base="dms:Choice">
          <xsd:enumeration value="In Review"/>
          <xsd:enumeration value="Changes Requested"/>
          <xsd:enumeration value="Approv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20b77b-acc1-431f-a0e0-abbb3425c4d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6f9154c-5f99-46b2-b812-daaaf3174c9c}" ma:internalName="TaxCatchAll" ma:showField="CatchAllData" ma:web="f720b77b-acc1-431f-a0e0-abbb3425c4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20b77b-acc1-431f-a0e0-abbb3425c4d5" xsi:nil="true"/>
    <_Flow_SignoffStatus xmlns="98a26b81-0323-4ee7-a678-12700234d145" xsi:nil="true"/>
    <lcf76f155ced4ddcb4097134ff3c332f xmlns="98a26b81-0323-4ee7-a678-12700234d145">
      <Terms xmlns="http://schemas.microsoft.com/office/infopath/2007/PartnerControls"/>
    </lcf76f155ced4ddcb4097134ff3c332f>
    <ClientReview xmlns="98a26b81-0323-4ee7-a678-12700234d145" xsi:nil="true"/>
  </documentManagement>
</p:properties>
</file>

<file path=customXml/itemProps1.xml><?xml version="1.0" encoding="utf-8"?>
<ds:datastoreItem xmlns:ds="http://schemas.openxmlformats.org/officeDocument/2006/customXml" ds:itemID="{7051A1B9-D968-4311-AC86-2A29FC072DE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22150B-AF36-4D79-A61A-0ECFE136F579}">
  <ds:schemaRefs>
    <ds:schemaRef ds:uri="98a26b81-0323-4ee7-a678-12700234d145"/>
    <ds:schemaRef ds:uri="f720b77b-acc1-431f-a0e0-abbb3425c4d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B961EE4-72EE-41CC-9B25-9A1D32DF53DE}">
  <ds:schemaRefs>
    <ds:schemaRef ds:uri="98a26b81-0323-4ee7-a678-12700234d145"/>
    <ds:schemaRef ds:uri="f720b77b-acc1-431f-a0e0-abbb3425c4d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133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Mariah Braddock</dc:creator>
  <cp:lastModifiedBy>Newman, Katie - FNA</cp:lastModifiedBy>
  <cp:revision>4</cp:revision>
  <dcterms:created xsi:type="dcterms:W3CDTF">2024-04-04T16:34:19Z</dcterms:created>
  <dcterms:modified xsi:type="dcterms:W3CDTF">2026-10-26T14:46:02Z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0x0101005A1D1257DC45DC4A9222B7C88954576D</vt:lpwstr>
  </property>
  <property fmtid="{D5CDD505-2E9C-101B-9397-08002B2CF9AE}" pid="3" name="MediaServiceImageTags">
    <vt:lpwstr/>
  </property>
</Properties>
</file>