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5" r:id="rId4"/>
  </p:sldMasterIdLst>
  <p:sldIdLst>
    <p:sldId id="256" r:id="rId5"/>
  </p:sldIdLst>
  <p:sldSz cx="10287000" cy="15773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FB5B8A-AC49-BED2-4B04-48330E72B2FD}" name="Evan Burnett" initials="EB" userId="S::eburnett@cmrignite.com::e7ddc957-da61-42ca-9888-6105684849d3" providerId="AD"/>
  <p188:author id="{175FB98B-E73C-44A1-9DA7-2BE9BEA56CB3}" name="Chaji Yang" initials="CY" userId="S::cyang@cmrignite.com::4e6a9ab4-4bf5-4d72-838b-d3789445bf9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7525"/>
    <a:srgbClr val="00A4A4"/>
    <a:srgbClr val="7A9F3E"/>
    <a:srgbClr val="83B33F"/>
    <a:srgbClr val="BB5C15"/>
    <a:srgbClr val="008080"/>
    <a:srgbClr val="5F7D31"/>
    <a:srgbClr val="F5A22E"/>
    <a:srgbClr val="26C9DC"/>
    <a:srgbClr val="BBD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1DD2353-701E-59F0-5474-DCED4979E111}" v="3" dt="2026-10-23T10:59:54.4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223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8b3c9300-a291-4cc1-b504-edf03cf015e6::" providerId="AD" clId="Web-{61DD2353-701E-59F0-5474-DCED4979E111}"/>
    <pc:docChg chg="modSld">
      <pc:chgData name="Guest User" userId="S::urn:spo:tenantanon#8b3c9300-a291-4cc1-b504-edf03cf015e6::" providerId="AD" clId="Web-{61DD2353-701E-59F0-5474-DCED4979E111}" dt="2026-10-23T10:59:54.423" v="2"/>
      <pc:docMkLst>
        <pc:docMk/>
      </pc:docMkLst>
      <pc:sldChg chg="addSp delSp">
        <pc:chgData name="Guest User" userId="S::urn:spo:tenantanon#8b3c9300-a291-4cc1-b504-edf03cf015e6::" providerId="AD" clId="Web-{61DD2353-701E-59F0-5474-DCED4979E111}" dt="2026-10-23T10:59:54.423" v="2"/>
        <pc:sldMkLst>
          <pc:docMk/>
          <pc:sldMk cId="1648757483" sldId="256"/>
        </pc:sldMkLst>
        <pc:spChg chg="add del">
          <ac:chgData name="Guest User" userId="S::urn:spo:tenantanon#8b3c9300-a291-4cc1-b504-edf03cf015e6::" providerId="AD" clId="Web-{61DD2353-701E-59F0-5474-DCED4979E111}" dt="2026-10-23T10:59:54.423" v="2"/>
          <ac:spMkLst>
            <pc:docMk/>
            <pc:sldMk cId="1648757483" sldId="256"/>
            <ac:spMk id="2" creationId="{E73B5299-C5BE-FDEC-7D9A-A74F2F160A2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9794707-965C-16CF-B14C-21DEA02415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464" t="18767" r="16312"/>
          <a:stretch/>
        </p:blipFill>
        <p:spPr>
          <a:xfrm>
            <a:off x="0" y="0"/>
            <a:ext cx="10287000" cy="15748912"/>
          </a:xfrm>
          <a:prstGeom prst="rect">
            <a:avLst/>
          </a:prstGeom>
        </p:spPr>
      </p:pic>
      <p:sp>
        <p:nvSpPr>
          <p:cNvPr id="4" name="Text Placeholder 25">
            <a:extLst>
              <a:ext uri="{FF2B5EF4-FFF2-40B4-BE49-F238E27FC236}">
                <a16:creationId xmlns:a16="http://schemas.microsoft.com/office/drawing/2014/main" id="{3F36F5F6-A1DF-59E2-D067-7DDD687F081C}"/>
              </a:ext>
            </a:extLst>
          </p:cNvPr>
          <p:cNvSpPr txBox="1"/>
          <p:nvPr userDrawn="1"/>
        </p:nvSpPr>
        <p:spPr>
          <a:xfrm>
            <a:off x="685800" y="14969362"/>
            <a:ext cx="7666383" cy="346838"/>
          </a:xfrm>
          <a:prstGeom prst="rect">
            <a:avLst/>
          </a:prstGeom>
        </p:spPr>
        <p:txBody>
          <a:bodyPr lIns="0" rIns="0">
            <a:noAutofit/>
          </a:bodyPr>
          <a:lstStyle>
            <a:lvl1pPr marL="0" indent="0" algn="l" defTabSz="10287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715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Funding provided in part by the United States Department of Agriculture.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E53E011D-6B7B-64F5-910B-F95C7AA941E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33401" y="4844423"/>
            <a:ext cx="2565400" cy="2565400"/>
          </a:xfrm>
          <a:prstGeom prst="ellipse">
            <a:avLst/>
          </a:prstGeom>
          <a:pattFill prst="lgCheck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en-US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88D73EF3-04B5-AC85-295E-4FC071E20B18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6697134" y="575732"/>
            <a:ext cx="3193426" cy="3193426"/>
          </a:xfrm>
          <a:prstGeom prst="ellipse">
            <a:avLst/>
          </a:prstGeom>
          <a:pattFill prst="lgCheck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endParaRPr lang="en-US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5D47FE42-D15D-9F6F-55C9-0CD75FC8DF5A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2116667" y="855133"/>
            <a:ext cx="5960487" cy="5952066"/>
          </a:xfrm>
          <a:custGeom>
            <a:avLst/>
            <a:gdLst>
              <a:gd name="connsiteX0" fmla="*/ 2976033 w 5950962"/>
              <a:gd name="connsiteY0" fmla="*/ 0 h 5952066"/>
              <a:gd name="connsiteX1" fmla="*/ 4639962 w 5950962"/>
              <a:gd name="connsiteY1" fmla="*/ 508260 h 5952066"/>
              <a:gd name="connsiteX2" fmla="*/ 4652267 w 5950962"/>
              <a:gd name="connsiteY2" fmla="*/ 517461 h 5952066"/>
              <a:gd name="connsiteX3" fmla="*/ 4605737 w 5950962"/>
              <a:gd name="connsiteY3" fmla="*/ 614051 h 5952066"/>
              <a:gd name="connsiteX4" fmla="*/ 4469762 w 5950962"/>
              <a:gd name="connsiteY4" fmla="*/ 1287560 h 5952066"/>
              <a:gd name="connsiteX5" fmla="*/ 5851342 w 5950962"/>
              <a:gd name="connsiteY5" fmla="*/ 2982702 h 5952066"/>
              <a:gd name="connsiteX6" fmla="*/ 5950962 w 5950962"/>
              <a:gd name="connsiteY6" fmla="*/ 2997905 h 5952066"/>
              <a:gd name="connsiteX7" fmla="*/ 5936701 w 5950962"/>
              <a:gd name="connsiteY7" fmla="*/ 3280315 h 5952066"/>
              <a:gd name="connsiteX8" fmla="*/ 2976033 w 5950962"/>
              <a:gd name="connsiteY8" fmla="*/ 5952066 h 5952066"/>
              <a:gd name="connsiteX9" fmla="*/ 1083000 w 5950962"/>
              <a:gd name="connsiteY9" fmla="*/ 5272485 h 5952066"/>
              <a:gd name="connsiteX10" fmla="*/ 1059769 w 5950962"/>
              <a:gd name="connsiteY10" fmla="*/ 5251372 h 5952066"/>
              <a:gd name="connsiteX11" fmla="*/ 1054637 w 5950962"/>
              <a:gd name="connsiteY11" fmla="*/ 5149733 h 5952066"/>
              <a:gd name="connsiteX12" fmla="*/ 224007 w 5950962"/>
              <a:gd name="connsiteY12" fmla="*/ 4026158 h 5952066"/>
              <a:gd name="connsiteX13" fmla="*/ 189636 w 5950962"/>
              <a:gd name="connsiteY13" fmla="*/ 4013578 h 5952066"/>
              <a:gd name="connsiteX14" fmla="*/ 133797 w 5950962"/>
              <a:gd name="connsiteY14" fmla="*/ 3861015 h 5952066"/>
              <a:gd name="connsiteX15" fmla="*/ 0 w 5950962"/>
              <a:gd name="connsiteY15" fmla="*/ 2976033 h 5952066"/>
              <a:gd name="connsiteX16" fmla="*/ 2976033 w 5950962"/>
              <a:gd name="connsiteY16" fmla="*/ 0 h 5952066"/>
              <a:gd name="connsiteX0" fmla="*/ 2976033 w 5954137"/>
              <a:gd name="connsiteY0" fmla="*/ 0 h 5952066"/>
              <a:gd name="connsiteX1" fmla="*/ 4639962 w 5954137"/>
              <a:gd name="connsiteY1" fmla="*/ 508260 h 5952066"/>
              <a:gd name="connsiteX2" fmla="*/ 4652267 w 5954137"/>
              <a:gd name="connsiteY2" fmla="*/ 517461 h 5952066"/>
              <a:gd name="connsiteX3" fmla="*/ 4605737 w 5954137"/>
              <a:gd name="connsiteY3" fmla="*/ 614051 h 5952066"/>
              <a:gd name="connsiteX4" fmla="*/ 4469762 w 5954137"/>
              <a:gd name="connsiteY4" fmla="*/ 1287560 h 5952066"/>
              <a:gd name="connsiteX5" fmla="*/ 5851342 w 5954137"/>
              <a:gd name="connsiteY5" fmla="*/ 2982702 h 5952066"/>
              <a:gd name="connsiteX6" fmla="*/ 5954137 w 5954137"/>
              <a:gd name="connsiteY6" fmla="*/ 3001080 h 5952066"/>
              <a:gd name="connsiteX7" fmla="*/ 5936701 w 5954137"/>
              <a:gd name="connsiteY7" fmla="*/ 3280315 h 5952066"/>
              <a:gd name="connsiteX8" fmla="*/ 2976033 w 5954137"/>
              <a:gd name="connsiteY8" fmla="*/ 5952066 h 5952066"/>
              <a:gd name="connsiteX9" fmla="*/ 1083000 w 5954137"/>
              <a:gd name="connsiteY9" fmla="*/ 5272485 h 5952066"/>
              <a:gd name="connsiteX10" fmla="*/ 1059769 w 5954137"/>
              <a:gd name="connsiteY10" fmla="*/ 5251372 h 5952066"/>
              <a:gd name="connsiteX11" fmla="*/ 1054637 w 5954137"/>
              <a:gd name="connsiteY11" fmla="*/ 5149733 h 5952066"/>
              <a:gd name="connsiteX12" fmla="*/ 224007 w 5954137"/>
              <a:gd name="connsiteY12" fmla="*/ 4026158 h 5952066"/>
              <a:gd name="connsiteX13" fmla="*/ 189636 w 5954137"/>
              <a:gd name="connsiteY13" fmla="*/ 4013578 h 5952066"/>
              <a:gd name="connsiteX14" fmla="*/ 133797 w 5954137"/>
              <a:gd name="connsiteY14" fmla="*/ 3861015 h 5952066"/>
              <a:gd name="connsiteX15" fmla="*/ 0 w 5954137"/>
              <a:gd name="connsiteY15" fmla="*/ 2976033 h 5952066"/>
              <a:gd name="connsiteX16" fmla="*/ 2976033 w 5954137"/>
              <a:gd name="connsiteY16" fmla="*/ 0 h 5952066"/>
              <a:gd name="connsiteX0" fmla="*/ 2976033 w 5960487"/>
              <a:gd name="connsiteY0" fmla="*/ 0 h 5952066"/>
              <a:gd name="connsiteX1" fmla="*/ 4639962 w 5960487"/>
              <a:gd name="connsiteY1" fmla="*/ 508260 h 5952066"/>
              <a:gd name="connsiteX2" fmla="*/ 4652267 w 5960487"/>
              <a:gd name="connsiteY2" fmla="*/ 517461 h 5952066"/>
              <a:gd name="connsiteX3" fmla="*/ 4605737 w 5960487"/>
              <a:gd name="connsiteY3" fmla="*/ 614051 h 5952066"/>
              <a:gd name="connsiteX4" fmla="*/ 4469762 w 5960487"/>
              <a:gd name="connsiteY4" fmla="*/ 1287560 h 5952066"/>
              <a:gd name="connsiteX5" fmla="*/ 5851342 w 5960487"/>
              <a:gd name="connsiteY5" fmla="*/ 2982702 h 5952066"/>
              <a:gd name="connsiteX6" fmla="*/ 5960487 w 5960487"/>
              <a:gd name="connsiteY6" fmla="*/ 3004255 h 5952066"/>
              <a:gd name="connsiteX7" fmla="*/ 5936701 w 5960487"/>
              <a:gd name="connsiteY7" fmla="*/ 3280315 h 5952066"/>
              <a:gd name="connsiteX8" fmla="*/ 2976033 w 5960487"/>
              <a:gd name="connsiteY8" fmla="*/ 5952066 h 5952066"/>
              <a:gd name="connsiteX9" fmla="*/ 1083000 w 5960487"/>
              <a:gd name="connsiteY9" fmla="*/ 5272485 h 5952066"/>
              <a:gd name="connsiteX10" fmla="*/ 1059769 w 5960487"/>
              <a:gd name="connsiteY10" fmla="*/ 5251372 h 5952066"/>
              <a:gd name="connsiteX11" fmla="*/ 1054637 w 5960487"/>
              <a:gd name="connsiteY11" fmla="*/ 5149733 h 5952066"/>
              <a:gd name="connsiteX12" fmla="*/ 224007 w 5960487"/>
              <a:gd name="connsiteY12" fmla="*/ 4026158 h 5952066"/>
              <a:gd name="connsiteX13" fmla="*/ 189636 w 5960487"/>
              <a:gd name="connsiteY13" fmla="*/ 4013578 h 5952066"/>
              <a:gd name="connsiteX14" fmla="*/ 133797 w 5960487"/>
              <a:gd name="connsiteY14" fmla="*/ 3861015 h 5952066"/>
              <a:gd name="connsiteX15" fmla="*/ 0 w 5960487"/>
              <a:gd name="connsiteY15" fmla="*/ 2976033 h 5952066"/>
              <a:gd name="connsiteX16" fmla="*/ 2976033 w 5960487"/>
              <a:gd name="connsiteY16" fmla="*/ 0 h 59520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960487" h="5952066">
                <a:moveTo>
                  <a:pt x="2976033" y="0"/>
                </a:moveTo>
                <a:cubicBezTo>
                  <a:pt x="3592390" y="0"/>
                  <a:pt x="4164984" y="187371"/>
                  <a:pt x="4639962" y="508260"/>
                </a:cubicBezTo>
                <a:lnTo>
                  <a:pt x="4652267" y="517461"/>
                </a:lnTo>
                <a:lnTo>
                  <a:pt x="4605737" y="614051"/>
                </a:lnTo>
                <a:cubicBezTo>
                  <a:pt x="4518180" y="821061"/>
                  <a:pt x="4469762" y="1048656"/>
                  <a:pt x="4469762" y="1287560"/>
                </a:cubicBezTo>
                <a:cubicBezTo>
                  <a:pt x="4469762" y="2123724"/>
                  <a:pt x="5062876" y="2821358"/>
                  <a:pt x="5851342" y="2982702"/>
                </a:cubicBezTo>
                <a:lnTo>
                  <a:pt x="5960487" y="3004255"/>
                </a:lnTo>
                <a:cubicBezTo>
                  <a:pt x="5955733" y="3098392"/>
                  <a:pt x="5941455" y="3186178"/>
                  <a:pt x="5936701" y="3280315"/>
                </a:cubicBezTo>
                <a:cubicBezTo>
                  <a:pt x="5784299" y="4780998"/>
                  <a:pt x="4516925" y="5952066"/>
                  <a:pt x="2976033" y="5952066"/>
                </a:cubicBezTo>
                <a:cubicBezTo>
                  <a:pt x="2256950" y="5952066"/>
                  <a:pt x="1597434" y="5697034"/>
                  <a:pt x="1083000" y="5272485"/>
                </a:cubicBezTo>
                <a:lnTo>
                  <a:pt x="1059769" y="5251372"/>
                </a:lnTo>
                <a:lnTo>
                  <a:pt x="1054637" y="5149733"/>
                </a:lnTo>
                <a:cubicBezTo>
                  <a:pt x="1003128" y="4642532"/>
                  <a:pt x="675271" y="4217027"/>
                  <a:pt x="224007" y="4026158"/>
                </a:cubicBezTo>
                <a:lnTo>
                  <a:pt x="189636" y="4013578"/>
                </a:lnTo>
                <a:lnTo>
                  <a:pt x="133797" y="3861015"/>
                </a:lnTo>
                <a:cubicBezTo>
                  <a:pt x="46843" y="3581449"/>
                  <a:pt x="0" y="3284212"/>
                  <a:pt x="0" y="2976033"/>
                </a:cubicBezTo>
                <a:cubicBezTo>
                  <a:pt x="0" y="1332415"/>
                  <a:pt x="1332415" y="0"/>
                  <a:pt x="2976033" y="0"/>
                </a:cubicBezTo>
                <a:close/>
              </a:path>
            </a:pathLst>
          </a:custGeom>
          <a:pattFill prst="lgCheck">
            <a:fgClr>
              <a:schemeClr val="bg1">
                <a:lumMod val="95000"/>
              </a:schemeClr>
            </a:fgClr>
            <a:bgClr>
              <a:schemeClr val="bg1"/>
            </a:bgClr>
          </a:pattFill>
        </p:spPr>
        <p:txBody>
          <a:bodyPr wrap="square" anchor="ctr">
            <a:noAutofit/>
          </a:bodyPr>
          <a:lstStyle>
            <a:lvl1pPr marL="0" indent="0" algn="ctr">
              <a:buNone/>
              <a:defRPr sz="2000"/>
            </a:lvl1pPr>
          </a:lstStyle>
          <a:p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576E97F-D445-CC33-EE86-ADAA515E260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85801" y="13836316"/>
            <a:ext cx="2009274" cy="106162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0599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839791"/>
            <a:ext cx="8872538" cy="30487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4198938"/>
            <a:ext cx="8872538" cy="100080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14619608"/>
            <a:ext cx="2314575" cy="839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E73DEEA-FDDE-9F46-B548-DB8B13A6A878}" type="datetimeFigureOut">
              <a:rPr lang="en-US" smtClean="0"/>
              <a:t>10/26/2026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14619608"/>
            <a:ext cx="3471863" cy="839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14619608"/>
            <a:ext cx="2314575" cy="8397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614C29-B41B-BC46-A8AF-93B5621C53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5798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pos="432" userDrawn="1">
          <p15:clr>
            <a:srgbClr val="F26B43"/>
          </p15:clr>
        </p15:guide>
        <p15:guide id="3" orient="horz" pos="9864" userDrawn="1">
          <p15:clr>
            <a:srgbClr val="F26B43"/>
          </p15:clr>
        </p15:guide>
        <p15:guide id="4" orient="horz" pos="72" userDrawn="1">
          <p15:clr>
            <a:srgbClr val="F26B43"/>
          </p15:clr>
        </p15:guide>
        <p15:guide id="5" pos="72" userDrawn="1">
          <p15:clr>
            <a:srgbClr val="F26B43"/>
          </p15:clr>
        </p15:guide>
        <p15:guide id="6" pos="6408" userDrawn="1">
          <p15:clr>
            <a:srgbClr val="F26B43"/>
          </p15:clr>
        </p15:guide>
        <p15:guide id="7" pos="6048" userDrawn="1">
          <p15:clr>
            <a:srgbClr val="F26B43"/>
          </p15:clr>
        </p15:guide>
        <p15:guide id="8" orient="horz" pos="96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8FF217-905D-0FC2-1E28-9CB919034C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/>
          <a:srcRect l="10002" r="10002"/>
          <a:stretch/>
        </p:blipFill>
        <p:spPr>
          <a:xfrm>
            <a:off x="0" y="9877789"/>
            <a:ext cx="10287000" cy="372536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942CC802-A4EB-3DD8-76F4-BD89F66F0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2206" y="10236329"/>
            <a:ext cx="604461" cy="28107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CC6871D-F556-5B4C-97BC-51406AFEE9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130206" y="10236329"/>
            <a:ext cx="604461" cy="281072"/>
          </a:xfrm>
          <a:prstGeom prst="rect">
            <a:avLst/>
          </a:prstGeom>
        </p:spPr>
      </p:pic>
      <p:sp>
        <p:nvSpPr>
          <p:cNvPr id="10" name="Title 13">
            <a:extLst>
              <a:ext uri="{FF2B5EF4-FFF2-40B4-BE49-F238E27FC236}">
                <a16:creationId xmlns:a16="http://schemas.microsoft.com/office/drawing/2014/main" id="{3BBEA04E-D90F-1632-8358-B97B8BBA1522}"/>
              </a:ext>
            </a:extLst>
          </p:cNvPr>
          <p:cNvSpPr txBox="1">
            <a:spLocks/>
          </p:cNvSpPr>
          <p:nvPr/>
        </p:nvSpPr>
        <p:spPr>
          <a:xfrm>
            <a:off x="732204" y="7360834"/>
            <a:ext cx="8872538" cy="1281341"/>
          </a:xfrm>
          <a:prstGeom prst="rect">
            <a:avLst/>
          </a:prstGeom>
        </p:spPr>
        <p:txBody>
          <a:bodyPr anchor="b">
            <a:normAutofit lnSpcReduction="10000"/>
          </a:bodyPr>
          <a:lstStyle>
            <a:lvl1pPr algn="ctr" defTabSz="10287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i="0" kern="1200">
                <a:solidFill>
                  <a:srgbClr val="E67525"/>
                </a:solidFill>
                <a:latin typeface="Arial Black" panose="020B0604020202020204" pitchFamily="34" charset="0"/>
                <a:ea typeface="+mj-ea"/>
                <a:cs typeface="Arial Black" panose="020B0604020202020204" pitchFamily="34" charset="0"/>
              </a:defRPr>
            </a:lvl1pPr>
          </a:lstStyle>
          <a:p>
            <a:r>
              <a:rPr lang="en-US"/>
              <a:t>Power Up With </a:t>
            </a:r>
            <a:br>
              <a:rPr lang="en-US"/>
            </a:br>
            <a:r>
              <a:rPr lang="en-US"/>
              <a:t>Summer Meals!</a:t>
            </a:r>
            <a:endParaRPr lang="en-US" sz="400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2CA5DDC8-80AA-0758-F228-C83B21AC1CFA}"/>
              </a:ext>
            </a:extLst>
          </p:cNvPr>
          <p:cNvSpPr txBox="1">
            <a:spLocks/>
          </p:cNvSpPr>
          <p:nvPr/>
        </p:nvSpPr>
        <p:spPr>
          <a:xfrm>
            <a:off x="1955823" y="8619123"/>
            <a:ext cx="6375354" cy="105825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1028700" rtl="0" eaLnBrk="1" latinLnBrk="0" hangingPunct="1">
              <a:lnSpc>
                <a:spcPct val="100000"/>
              </a:lnSpc>
              <a:spcBef>
                <a:spcPts val="1125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292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98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876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68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01752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2044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023360" indent="0" algn="ctr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76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0"/>
              <a:t>Fuel your kids' summer fun with Summer Meals. Designed to keep children 18 and younger energized, our meals pack nutrition for every adventure.</a:t>
            </a:r>
          </a:p>
        </p:txBody>
      </p:sp>
      <p:sp>
        <p:nvSpPr>
          <p:cNvPr id="18" name="Text Placeholder 19">
            <a:extLst>
              <a:ext uri="{FF2B5EF4-FFF2-40B4-BE49-F238E27FC236}">
                <a16:creationId xmlns:a16="http://schemas.microsoft.com/office/drawing/2014/main" id="{F8C765CB-4E69-3B18-4B90-3A71119C13BE}"/>
              </a:ext>
            </a:extLst>
          </p:cNvPr>
          <p:cNvSpPr txBox="1">
            <a:spLocks/>
          </p:cNvSpPr>
          <p:nvPr/>
        </p:nvSpPr>
        <p:spPr>
          <a:xfrm>
            <a:off x="1490617" y="10238351"/>
            <a:ext cx="4053421" cy="277028"/>
          </a:xfrm>
          <a:prstGeom prst="rect">
            <a:avLst/>
          </a:prstGeom>
        </p:spPr>
        <p:txBody>
          <a:bodyPr lIns="91440" tIns="45720" rIns="91440" bIns="45720" anchor="ctr">
            <a:noAutofit/>
          </a:bodyPr>
          <a:lstStyle>
            <a:lvl1pPr marL="0" indent="0" algn="l" defTabSz="1028700" rtl="0" eaLnBrk="1" latinLnBrk="0" hangingPunct="1">
              <a:lnSpc>
                <a:spcPct val="90000"/>
              </a:lnSpc>
              <a:spcBef>
                <a:spcPts val="1125"/>
              </a:spcBef>
              <a:buFont typeface="Arial" panose="020B0604020202020204" pitchFamily="34" charset="0"/>
              <a:buNone/>
              <a:defRPr sz="2000" b="1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292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876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68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Summer Meals Benefits</a:t>
            </a:r>
            <a:endParaRPr lang="en-US">
              <a:solidFill>
                <a:srgbClr val="FFFFFF"/>
              </a:solidFill>
              <a:effectLst/>
              <a:latin typeface="Helvetica"/>
              <a:cs typeface="Arial"/>
            </a:endParaRPr>
          </a:p>
        </p:txBody>
      </p:sp>
      <p:sp>
        <p:nvSpPr>
          <p:cNvPr id="16" name="Text Placeholder 19">
            <a:extLst>
              <a:ext uri="{FF2B5EF4-FFF2-40B4-BE49-F238E27FC236}">
                <a16:creationId xmlns:a16="http://schemas.microsoft.com/office/drawing/2014/main" id="{835AD791-80C0-FA9F-A69C-55C6686AD7B5}"/>
              </a:ext>
            </a:extLst>
          </p:cNvPr>
          <p:cNvSpPr txBox="1">
            <a:spLocks/>
          </p:cNvSpPr>
          <p:nvPr/>
        </p:nvSpPr>
        <p:spPr>
          <a:xfrm>
            <a:off x="732207" y="10636978"/>
            <a:ext cx="5128652" cy="2777280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1028700" rtl="0" eaLnBrk="1" latinLnBrk="0" hangingPunct="1">
              <a:lnSpc>
                <a:spcPct val="90000"/>
              </a:lnSpc>
              <a:spcBef>
                <a:spcPts val="1125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0292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50876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11680" indent="0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Arial"/>
                <a:cs typeface="Arial"/>
              </a:rPr>
              <a:t>Nutritious Food:</a:t>
            </a:r>
            <a:r>
              <a:rPr lang="en-US">
                <a:latin typeface="Arial"/>
                <a:cs typeface="Arial"/>
              </a:rPr>
              <a:t> Enjoy balanced meals and snacks at eligible meal sites at no cost to families.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Arial"/>
                <a:cs typeface="Arial"/>
              </a:rPr>
              <a:t>Neighborhood Locations: </a:t>
            </a:r>
            <a:r>
              <a:rPr lang="en-US">
                <a:latin typeface="Arial"/>
                <a:cs typeface="Arial"/>
              </a:rPr>
              <a:t>Find meal sites closest to you where kids can eat and spend time together.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Arial"/>
                <a:cs typeface="Arial"/>
              </a:rPr>
              <a:t>Summer Support: </a:t>
            </a:r>
            <a:r>
              <a:rPr lang="en-US">
                <a:latin typeface="Arial"/>
                <a:cs typeface="Arial"/>
              </a:rPr>
              <a:t>Get meals throughout the summer break.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>
                <a:latin typeface="Arial"/>
                <a:cs typeface="Arial"/>
              </a:rPr>
              <a:t>Enrichment &amp; Community: </a:t>
            </a:r>
            <a:r>
              <a:rPr lang="en-US">
                <a:latin typeface="Arial"/>
                <a:cs typeface="Arial"/>
              </a:rPr>
              <a:t>Many meal sites also offer recreational activities and a safe place for kids to connect with others.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4F5172C-56F9-D382-0A70-AE93FF67C1D2}"/>
              </a:ext>
            </a:extLst>
          </p:cNvPr>
          <p:cNvSpPr txBox="1"/>
          <p:nvPr/>
        </p:nvSpPr>
        <p:spPr>
          <a:xfrm>
            <a:off x="6835769" y="10173868"/>
            <a:ext cx="2429175" cy="4059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0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Learn More</a:t>
            </a:r>
          </a:p>
        </p:txBody>
      </p:sp>
      <p:sp>
        <p:nvSpPr>
          <p:cNvPr id="24" name="Text Placeholder 25">
            <a:extLst>
              <a:ext uri="{FF2B5EF4-FFF2-40B4-BE49-F238E27FC236}">
                <a16:creationId xmlns:a16="http://schemas.microsoft.com/office/drawing/2014/main" id="{61B7862B-AB1F-CDA8-3E29-82762DF215FB}"/>
              </a:ext>
            </a:extLst>
          </p:cNvPr>
          <p:cNvSpPr txBox="1">
            <a:spLocks/>
          </p:cNvSpPr>
          <p:nvPr/>
        </p:nvSpPr>
        <p:spPr>
          <a:xfrm>
            <a:off x="6110585" y="10636977"/>
            <a:ext cx="3699897" cy="1658831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indent="0" algn="l" defTabSz="1028700" rtl="0" eaLnBrk="1" latinLnBrk="0" hangingPunct="1">
              <a:lnSpc>
                <a:spcPct val="90000"/>
              </a:lnSpc>
              <a:spcBef>
                <a:spcPts val="1125"/>
              </a:spcBef>
              <a:buFont typeface="Arial" panose="020B0604020202020204" pitchFamily="34" charset="0"/>
              <a:buNone/>
              <a:defRPr sz="1600" b="1" kern="1200">
                <a:solidFill>
                  <a:schemeClr val="bg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715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latin typeface="Arial"/>
                <a:cs typeface="Arial"/>
              </a:rPr>
              <a:t>Phone: </a:t>
            </a:r>
            <a:r>
              <a:rPr lang="en-US" b="0">
                <a:latin typeface="Arial"/>
                <a:cs typeface="Arial"/>
              </a:rPr>
              <a:t>(123) 456-7890</a:t>
            </a:r>
          </a:p>
          <a:p>
            <a:r>
              <a:rPr lang="en-US">
                <a:latin typeface="Arial"/>
                <a:cs typeface="Arial"/>
              </a:rPr>
              <a:t>Email: </a:t>
            </a:r>
            <a:r>
              <a:rPr lang="en-US" b="0" err="1">
                <a:latin typeface="Arial"/>
                <a:cs typeface="Arial"/>
              </a:rPr>
              <a:t>insertyouremail@abc.xyz</a:t>
            </a:r>
            <a:endParaRPr lang="en-US" b="0">
              <a:latin typeface="Arial"/>
              <a:cs typeface="Arial"/>
            </a:endParaRPr>
          </a:p>
          <a:p>
            <a:r>
              <a:rPr lang="en-US">
                <a:latin typeface="Arial"/>
                <a:cs typeface="Arial"/>
              </a:rPr>
              <a:t>Visit:</a:t>
            </a:r>
            <a:r>
              <a:rPr lang="en-US" b="0">
                <a:latin typeface="Arial"/>
                <a:cs typeface="Arial"/>
              </a:rPr>
              <a:t> URL</a:t>
            </a:r>
          </a:p>
        </p:txBody>
      </p:sp>
      <p:sp>
        <p:nvSpPr>
          <p:cNvPr id="27" name="Text Placeholder 38">
            <a:extLst>
              <a:ext uri="{FF2B5EF4-FFF2-40B4-BE49-F238E27FC236}">
                <a16:creationId xmlns:a16="http://schemas.microsoft.com/office/drawing/2014/main" id="{5545A97E-E2A3-BD9B-5F30-2D0D60299E90}"/>
              </a:ext>
            </a:extLst>
          </p:cNvPr>
          <p:cNvSpPr txBox="1">
            <a:spLocks/>
          </p:cNvSpPr>
          <p:nvPr/>
        </p:nvSpPr>
        <p:spPr>
          <a:xfrm>
            <a:off x="5143501" y="14011121"/>
            <a:ext cx="3303910" cy="6423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57175" indent="-257175" algn="l" defTabSz="1028700" rtl="0" eaLnBrk="1" latinLnBrk="0" hangingPunct="1">
              <a:lnSpc>
                <a:spcPct val="90000"/>
              </a:lnSpc>
              <a:spcBef>
                <a:spcPts val="1125"/>
              </a:spcBef>
              <a:buFont typeface="Arial" panose="020B0604020202020204" pitchFamily="34" charset="0"/>
              <a:buChar char="•"/>
              <a:defRPr sz="31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715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858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2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002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3145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8289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3432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85762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371975" indent="-257175" algn="l" defTabSz="1028700" rtl="0" eaLnBrk="1" latinLnBrk="0" hangingPunct="1">
              <a:lnSpc>
                <a:spcPct val="90000"/>
              </a:lnSpc>
              <a:spcBef>
                <a:spcPts val="563"/>
              </a:spcBef>
              <a:buFont typeface="Arial" panose="020B0604020202020204" pitchFamily="34" charset="0"/>
              <a:buChar char="•"/>
              <a:defRPr sz="202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>
                <a:solidFill>
                  <a:schemeClr val="tx1">
                    <a:lumMod val="65000"/>
                    <a:lumOff val="35000"/>
                  </a:schemeClr>
                </a:solidFill>
                <a:latin typeface="Arial"/>
                <a:cs typeface="Arial"/>
              </a:rPr>
              <a:t>Scan to find Summer Meals sites near you.</a:t>
            </a:r>
          </a:p>
        </p:txBody>
      </p:sp>
      <p:pic>
        <p:nvPicPr>
          <p:cNvPr id="28" name="Picture 27" descr="qr code">
            <a:extLst>
              <a:ext uri="{FF2B5EF4-FFF2-40B4-BE49-F238E27FC236}">
                <a16:creationId xmlns:a16="http://schemas.microsoft.com/office/drawing/2014/main" id="{983509E3-CCEA-A05B-31E0-073210B4AC0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8447410" y="13838401"/>
            <a:ext cx="1130961" cy="1130961"/>
          </a:xfrm>
          <a:prstGeom prst="rect">
            <a:avLst/>
          </a:prstGeom>
        </p:spPr>
      </p:pic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EEB1892-0086-BF81-0872-8617BEEC91F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FEF52B0-FDFA-7BA5-C4FD-3F44990992B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9CF49B08-E30F-5C93-E9C9-1A8228A324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B7D0F2D-388F-3CAC-F61F-C098CD95266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85801" y="13961694"/>
            <a:ext cx="2009274" cy="936242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7574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1D1257DC45DC4A9222B7C88954576D" ma:contentTypeVersion="22" ma:contentTypeDescription="Create a new document." ma:contentTypeScope="" ma:versionID="220ec09ac3b12a3a26aff730adc09f9d">
  <xsd:schema xmlns:xsd="http://www.w3.org/2001/XMLSchema" xmlns:xs="http://www.w3.org/2001/XMLSchema" xmlns:p="http://schemas.microsoft.com/office/2006/metadata/properties" xmlns:ns2="98a26b81-0323-4ee7-a678-12700234d145" xmlns:ns3="f720b77b-acc1-431f-a0e0-abbb3425c4d5" targetNamespace="http://schemas.microsoft.com/office/2006/metadata/properties" ma:root="true" ma:fieldsID="1953bacfb00ba413879aa3ce94f8a719" ns2:_="" ns3:_="">
    <xsd:import namespace="98a26b81-0323-4ee7-a678-12700234d145"/>
    <xsd:import namespace="f720b77b-acc1-431f-a0e0-abbb3425c4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_Flow_SignoffStatus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ClientReview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a26b81-0323-4ee7-a678-12700234d14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description="" ma:indexed="true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7198376c-8df1-4175-b205-db8c42c7d65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_Flow_SignoffStatus" ma:index="24" nillable="true" ma:displayName="Sign-off status" ma:internalName="Sign_x002d_off_x0020_status">
      <xsd:simpleType>
        <xsd:restriction base="dms:Text"/>
      </xsd:simple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  <xsd:element name="ClientReview" ma:index="28" nillable="true" ma:displayName="Client Review" ma:format="Dropdown" ma:internalName="ClientReview">
      <xsd:simpleType>
        <xsd:restriction base="dms:Choice">
          <xsd:enumeration value="In Review"/>
          <xsd:enumeration value="Changes Requested"/>
          <xsd:enumeration value="Approv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20b77b-acc1-431f-a0e0-abbb3425c4d5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f9154c-5f99-46b2-b812-daaaf3174c9c}" ma:internalName="TaxCatchAll" ma:showField="CatchAllData" ma:web="f720b77b-acc1-431f-a0e0-abbb3425c4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720b77b-acc1-431f-a0e0-abbb3425c4d5" xsi:nil="true"/>
    <_Flow_SignoffStatus xmlns="98a26b81-0323-4ee7-a678-12700234d145" xsi:nil="true"/>
    <lcf76f155ced4ddcb4097134ff3c332f xmlns="98a26b81-0323-4ee7-a678-12700234d145">
      <Terms xmlns="http://schemas.microsoft.com/office/infopath/2007/PartnerControls"/>
    </lcf76f155ced4ddcb4097134ff3c332f>
    <ClientReview xmlns="98a26b81-0323-4ee7-a678-12700234d145" xsi:nil="true"/>
  </documentManagement>
</p:properties>
</file>

<file path=customXml/itemProps1.xml><?xml version="1.0" encoding="utf-8"?>
<ds:datastoreItem xmlns:ds="http://schemas.openxmlformats.org/officeDocument/2006/customXml" ds:itemID="{7051A1B9-D968-4311-AC86-2A29FC072DE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FF62BC-094D-4312-85BC-ABDED60F8BAB}">
  <ds:schemaRefs>
    <ds:schemaRef ds:uri="98a26b81-0323-4ee7-a678-12700234d145"/>
    <ds:schemaRef ds:uri="f720b77b-acc1-431f-a0e0-abbb3425c4d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DB961EE4-72EE-41CC-9B25-9A1D32DF53DE}">
  <ds:schemaRefs>
    <ds:schemaRef ds:uri="98a26b81-0323-4ee7-a678-12700234d145"/>
    <ds:schemaRef ds:uri="f720b77b-acc1-431f-a0e0-abbb3425c4d5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132</Words>
  <Application>Microsoft Office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Helvetica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Mariah Braddock</dc:creator>
  <cp:lastModifiedBy>Newman, Katie - FNA</cp:lastModifiedBy>
  <cp:revision>5</cp:revision>
  <dcterms:created xsi:type="dcterms:W3CDTF">2024-04-04T16:34:19Z</dcterms:created>
  <dcterms:modified xsi:type="dcterms:W3CDTF">2026-10-26T14:47:38Z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0x0101005A1D1257DC45DC4A9222B7C88954576D</vt:lpwstr>
  </property>
  <property fmtid="{D5CDD505-2E9C-101B-9397-08002B2CF9AE}" pid="3" name="MediaServiceImageTags">
    <vt:lpwstr/>
  </property>
</Properties>
</file>