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8" r:id="rId4"/>
  </p:sldMasterIdLst>
  <p:sldIdLst>
    <p:sldId id="259" r:id="rId5"/>
  </p:sldIdLst>
  <p:sldSz cx="6400800" cy="77724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448" userDrawn="1">
          <p15:clr>
            <a:srgbClr val="A4A3A4"/>
          </p15:clr>
        </p15:guide>
        <p15:guide id="2" pos="201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55406F3-86F7-86A3-F11A-C44689D9A465}" v="2" dt="2026-10-23T11:08:14.84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0408"/>
    <p:restoredTop sz="94702"/>
  </p:normalViewPr>
  <p:slideViewPr>
    <p:cSldViewPr snapToGrid="0" showGuides="1">
      <p:cViewPr varScale="1">
        <p:scale>
          <a:sx n="90" d="100"/>
          <a:sy n="90" d="100"/>
        </p:scale>
        <p:origin x="1548" y="90"/>
      </p:cViewPr>
      <p:guideLst>
        <p:guide orient="horz" pos="2448"/>
        <p:guide pos="201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11" Type="http://schemas.microsoft.com/office/2015/10/relationships/revisionInfo" Target="revisionInfo.xml"/><Relationship Id="rId5" Type="http://schemas.openxmlformats.org/officeDocument/2006/relationships/slide" Target="slides/slide1.xml"/><Relationship Id="rId10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uest User" userId="S::urn:spo:tenantanon#8b3c9300-a291-4cc1-b504-edf03cf015e6::" providerId="AD" clId="Web-{C55406F3-86F7-86A3-F11A-C44689D9A465}"/>
    <pc:docChg chg="modSld">
      <pc:chgData name="Guest User" userId="S::urn:spo:tenantanon#8b3c9300-a291-4cc1-b504-edf03cf015e6::" providerId="AD" clId="Web-{C55406F3-86F7-86A3-F11A-C44689D9A465}" dt="2026-10-23T11:08:14.849" v="1"/>
      <pc:docMkLst>
        <pc:docMk/>
      </pc:docMkLst>
      <pc:sldChg chg="delSp modSp">
        <pc:chgData name="Guest User" userId="S::urn:spo:tenantanon#8b3c9300-a291-4cc1-b504-edf03cf015e6::" providerId="AD" clId="Web-{C55406F3-86F7-86A3-F11A-C44689D9A465}" dt="2026-10-23T11:08:14.849" v="1"/>
        <pc:sldMkLst>
          <pc:docMk/>
          <pc:sldMk cId="2739359351" sldId="259"/>
        </pc:sldMkLst>
        <pc:spChg chg="del mod">
          <ac:chgData name="Guest User" userId="S::urn:spo:tenantanon#8b3c9300-a291-4cc1-b504-edf03cf015e6::" providerId="AD" clId="Web-{C55406F3-86F7-86A3-F11A-C44689D9A465}" dt="2026-10-23T11:08:14.849" v="1"/>
          <ac:spMkLst>
            <pc:docMk/>
            <pc:sldMk cId="2739359351" sldId="259"/>
            <ac:spMk id="5" creationId="{89225DD3-529F-77D0-CF4E-B661ADE93747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 brown rectangle">
            <a:extLst>
              <a:ext uri="{FF2B5EF4-FFF2-40B4-BE49-F238E27FC236}">
                <a16:creationId xmlns:a16="http://schemas.microsoft.com/office/drawing/2014/main" id="{89B2765F-E0D1-394D-C53D-C9163D2647D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200400" y="5254800"/>
            <a:ext cx="3232609" cy="2517600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ACCD4D62-82BA-3810-D63E-941C20C441E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l="7880" t="15055" r="9938" b="-1651"/>
          <a:stretch/>
        </p:blipFill>
        <p:spPr>
          <a:xfrm>
            <a:off x="1" y="0"/>
            <a:ext cx="3200400" cy="413294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C568A5B8-8B4B-FDDF-FE61-DC444A9B866B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/>
          <a:stretch/>
        </p:blipFill>
        <p:spPr>
          <a:xfrm>
            <a:off x="3354497" y="229965"/>
            <a:ext cx="2924414" cy="2875673"/>
          </a:xfrm>
          <a:prstGeom prst="rect">
            <a:avLst/>
          </a:prstGeom>
        </p:spPr>
      </p:pic>
      <p:sp>
        <p:nvSpPr>
          <p:cNvPr id="3" name="Text Placeholder 25">
            <a:extLst>
              <a:ext uri="{FF2B5EF4-FFF2-40B4-BE49-F238E27FC236}">
                <a16:creationId xmlns:a16="http://schemas.microsoft.com/office/drawing/2014/main" id="{07F79B44-6FE2-7DFA-B410-AB4C166E77AC}"/>
              </a:ext>
            </a:extLst>
          </p:cNvPr>
          <p:cNvSpPr txBox="1"/>
          <p:nvPr userDrawn="1"/>
        </p:nvSpPr>
        <p:spPr>
          <a:xfrm>
            <a:off x="3449543" y="7262770"/>
            <a:ext cx="2933700" cy="458081"/>
          </a:xfrm>
          <a:prstGeom prst="rect">
            <a:avLst/>
          </a:prstGeom>
        </p:spPr>
        <p:txBody>
          <a:bodyPr lIns="0" rIns="0">
            <a:noAutofit/>
          </a:bodyPr>
          <a:lstStyle>
            <a:lvl1pPr marL="0" indent="0" algn="l" defTabSz="10287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71525" indent="-257175" algn="l" defTabSz="1028700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85875" indent="-257175" algn="l" defTabSz="1028700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00225" indent="-257175" algn="l" defTabSz="1028700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314575" indent="-257175" algn="l" defTabSz="1028700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28925" indent="-257175" algn="l" defTabSz="1028700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43275" indent="-257175" algn="l" defTabSz="1028700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57625" indent="-257175" algn="l" defTabSz="1028700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71975" indent="-257175" algn="l" defTabSz="1028700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10287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Funding provided in part by the </a:t>
            </a:r>
          </a:p>
          <a:p>
            <a:pPr marL="0" marR="0" lvl="0" indent="0" algn="l" defTabSz="10287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United States Department of Agriculture. </a:t>
            </a:r>
          </a:p>
          <a:p>
            <a:pPr marL="0" marR="0" lvl="0" indent="0" algn="l" defTabSz="10287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b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648888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70">
          <p15:clr>
            <a:srgbClr val="FBAE40"/>
          </p15:clr>
        </p15:guide>
        <p15:guide id="2" pos="2016">
          <p15:clr>
            <a:srgbClr val="FBAE40"/>
          </p15:clr>
        </p15:guide>
        <p15:guide id="3" orient="horz" pos="4826">
          <p15:clr>
            <a:srgbClr val="FBAE40"/>
          </p15:clr>
        </p15:guide>
        <p15:guide id="4" pos="3962">
          <p15:clr>
            <a:srgbClr val="FBAE40"/>
          </p15:clr>
        </p15:guide>
        <p15:guide id="5" pos="70">
          <p15:clr>
            <a:srgbClr val="FBAE40"/>
          </p15:clr>
        </p15:guide>
        <p15:guide id="6" orient="horz" pos="163">
          <p15:clr>
            <a:srgbClr val="FBAE40"/>
          </p15:clr>
        </p15:guide>
        <p15:guide id="7" orient="horz" pos="4756">
          <p15:clr>
            <a:srgbClr val="FBAE40"/>
          </p15:clr>
        </p15:guide>
        <p15:guide id="8" pos="162">
          <p15:clr>
            <a:srgbClr val="FBAE40"/>
          </p15:clr>
        </p15:guide>
        <p15:guide id="9" pos="3893">
          <p15:clr>
            <a:srgbClr val="FBAE40"/>
          </p15:clr>
        </p15:guide>
        <p15:guide id="10" pos="1923">
          <p15:clr>
            <a:srgbClr val="FBAE40"/>
          </p15:clr>
        </p15:guide>
        <p15:guide id="11" pos="2109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40055" y="413810"/>
            <a:ext cx="5520690" cy="15023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40055" y="2069042"/>
            <a:ext cx="5520690" cy="49315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40055" y="7203865"/>
            <a:ext cx="1440180" cy="4138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4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EDF3594-1D28-F847-88AE-0AEA6B8CC8E1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20265" y="7203865"/>
            <a:ext cx="2160270" cy="4138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4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20565" y="7203865"/>
            <a:ext cx="1440180" cy="4138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4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0A80094-CCB2-8B40-B6BB-6BA2957ABF4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91037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</p:sldLayoutIdLst>
  <p:txStyles>
    <p:titleStyle>
      <a:lvl1pPr algn="l" defTabSz="640080" rtl="0" eaLnBrk="1" latinLnBrk="0" hangingPunct="1">
        <a:lnSpc>
          <a:spcPct val="90000"/>
        </a:lnSpc>
        <a:spcBef>
          <a:spcPct val="0"/>
        </a:spcBef>
        <a:buNone/>
        <a:defRPr sz="308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60020" indent="-160020" algn="l" defTabSz="64008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1960" kern="1200">
          <a:solidFill>
            <a:schemeClr val="tx1"/>
          </a:solidFill>
          <a:latin typeface="+mn-lt"/>
          <a:ea typeface="+mn-ea"/>
          <a:cs typeface="+mn-cs"/>
        </a:defRPr>
      </a:lvl1pPr>
      <a:lvl2pPr marL="480060" indent="-160020" algn="l" defTabSz="640080" rtl="0" eaLnBrk="1" latinLnBrk="0" hangingPunct="1">
        <a:lnSpc>
          <a:spcPct val="90000"/>
        </a:lnSpc>
        <a:spcBef>
          <a:spcPts val="350"/>
        </a:spcBef>
        <a:buFont typeface="Arial" panose="020B0604020202020204" pitchFamily="34" charset="0"/>
        <a:buChar char="•"/>
        <a:defRPr sz="1680" kern="1200">
          <a:solidFill>
            <a:schemeClr val="tx1"/>
          </a:solidFill>
          <a:latin typeface="+mn-lt"/>
          <a:ea typeface="+mn-ea"/>
          <a:cs typeface="+mn-cs"/>
        </a:defRPr>
      </a:lvl2pPr>
      <a:lvl3pPr marL="800100" indent="-160020" algn="l" defTabSz="640080" rtl="0" eaLnBrk="1" latinLnBrk="0" hangingPunct="1">
        <a:lnSpc>
          <a:spcPct val="90000"/>
        </a:lnSpc>
        <a:spcBef>
          <a:spcPts val="35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120140" indent="-160020" algn="l" defTabSz="640080" rtl="0" eaLnBrk="1" latinLnBrk="0" hangingPunct="1">
        <a:lnSpc>
          <a:spcPct val="90000"/>
        </a:lnSpc>
        <a:spcBef>
          <a:spcPts val="350"/>
        </a:spcBef>
        <a:buFont typeface="Arial" panose="020B0604020202020204" pitchFamily="34" charset="0"/>
        <a:buChar char="•"/>
        <a:defRPr sz="1260" kern="1200">
          <a:solidFill>
            <a:schemeClr val="tx1"/>
          </a:solidFill>
          <a:latin typeface="+mn-lt"/>
          <a:ea typeface="+mn-ea"/>
          <a:cs typeface="+mn-cs"/>
        </a:defRPr>
      </a:lvl4pPr>
      <a:lvl5pPr marL="1440180" indent="-160020" algn="l" defTabSz="640080" rtl="0" eaLnBrk="1" latinLnBrk="0" hangingPunct="1">
        <a:lnSpc>
          <a:spcPct val="90000"/>
        </a:lnSpc>
        <a:spcBef>
          <a:spcPts val="350"/>
        </a:spcBef>
        <a:buFont typeface="Arial" panose="020B0604020202020204" pitchFamily="34" charset="0"/>
        <a:buChar char="•"/>
        <a:defRPr sz="1260" kern="1200">
          <a:solidFill>
            <a:schemeClr val="tx1"/>
          </a:solidFill>
          <a:latin typeface="+mn-lt"/>
          <a:ea typeface="+mn-ea"/>
          <a:cs typeface="+mn-cs"/>
        </a:defRPr>
      </a:lvl5pPr>
      <a:lvl6pPr marL="1760220" indent="-160020" algn="l" defTabSz="640080" rtl="0" eaLnBrk="1" latinLnBrk="0" hangingPunct="1">
        <a:lnSpc>
          <a:spcPct val="90000"/>
        </a:lnSpc>
        <a:spcBef>
          <a:spcPts val="350"/>
        </a:spcBef>
        <a:buFont typeface="Arial" panose="020B0604020202020204" pitchFamily="34" charset="0"/>
        <a:buChar char="•"/>
        <a:defRPr sz="1260" kern="1200">
          <a:solidFill>
            <a:schemeClr val="tx1"/>
          </a:solidFill>
          <a:latin typeface="+mn-lt"/>
          <a:ea typeface="+mn-ea"/>
          <a:cs typeface="+mn-cs"/>
        </a:defRPr>
      </a:lvl6pPr>
      <a:lvl7pPr marL="2080260" indent="-160020" algn="l" defTabSz="640080" rtl="0" eaLnBrk="1" latinLnBrk="0" hangingPunct="1">
        <a:lnSpc>
          <a:spcPct val="90000"/>
        </a:lnSpc>
        <a:spcBef>
          <a:spcPts val="350"/>
        </a:spcBef>
        <a:buFont typeface="Arial" panose="020B0604020202020204" pitchFamily="34" charset="0"/>
        <a:buChar char="•"/>
        <a:defRPr sz="126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indent="-160020" algn="l" defTabSz="640080" rtl="0" eaLnBrk="1" latinLnBrk="0" hangingPunct="1">
        <a:lnSpc>
          <a:spcPct val="90000"/>
        </a:lnSpc>
        <a:spcBef>
          <a:spcPts val="350"/>
        </a:spcBef>
        <a:buFont typeface="Arial" panose="020B0604020202020204" pitchFamily="34" charset="0"/>
        <a:buChar char="•"/>
        <a:defRPr sz="1260" kern="1200">
          <a:solidFill>
            <a:schemeClr val="tx1"/>
          </a:solidFill>
          <a:latin typeface="+mn-lt"/>
          <a:ea typeface="+mn-ea"/>
          <a:cs typeface="+mn-cs"/>
        </a:defRPr>
      </a:lvl8pPr>
      <a:lvl9pPr marL="2720340" indent="-160020" algn="l" defTabSz="640080" rtl="0" eaLnBrk="1" latinLnBrk="0" hangingPunct="1">
        <a:lnSpc>
          <a:spcPct val="90000"/>
        </a:lnSpc>
        <a:spcBef>
          <a:spcPts val="350"/>
        </a:spcBef>
        <a:buFont typeface="Arial" panose="020B0604020202020204" pitchFamily="34" charset="0"/>
        <a:buChar char="•"/>
        <a:defRPr sz="12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40080" rtl="0" eaLnBrk="1" latinLnBrk="0" hangingPunct="1">
        <a:defRPr sz="1260" kern="1200">
          <a:solidFill>
            <a:schemeClr val="tx1"/>
          </a:solidFill>
          <a:latin typeface="+mn-lt"/>
          <a:ea typeface="+mn-ea"/>
          <a:cs typeface="+mn-cs"/>
        </a:defRPr>
      </a:lvl1pPr>
      <a:lvl2pPr marL="320040" algn="l" defTabSz="640080" rtl="0" eaLnBrk="1" latinLnBrk="0" hangingPunct="1">
        <a:defRPr sz="1260" kern="1200">
          <a:solidFill>
            <a:schemeClr val="tx1"/>
          </a:solidFill>
          <a:latin typeface="+mn-lt"/>
          <a:ea typeface="+mn-ea"/>
          <a:cs typeface="+mn-cs"/>
        </a:defRPr>
      </a:lvl2pPr>
      <a:lvl3pPr marL="640080" algn="l" defTabSz="640080" rtl="0" eaLnBrk="1" latinLnBrk="0" hangingPunct="1">
        <a:defRPr sz="1260" kern="1200">
          <a:solidFill>
            <a:schemeClr val="tx1"/>
          </a:solidFill>
          <a:latin typeface="+mn-lt"/>
          <a:ea typeface="+mn-ea"/>
          <a:cs typeface="+mn-cs"/>
        </a:defRPr>
      </a:lvl3pPr>
      <a:lvl4pPr marL="960120" algn="l" defTabSz="640080" rtl="0" eaLnBrk="1" latinLnBrk="0" hangingPunct="1">
        <a:defRPr sz="126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algn="l" defTabSz="640080" rtl="0" eaLnBrk="1" latinLnBrk="0" hangingPunct="1">
        <a:defRPr sz="126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algn="l" defTabSz="640080" rtl="0" eaLnBrk="1" latinLnBrk="0" hangingPunct="1">
        <a:defRPr sz="126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algn="l" defTabSz="640080" rtl="0" eaLnBrk="1" latinLnBrk="0" hangingPunct="1">
        <a:defRPr sz="1260" kern="1200">
          <a:solidFill>
            <a:schemeClr val="tx1"/>
          </a:solidFill>
          <a:latin typeface="+mn-lt"/>
          <a:ea typeface="+mn-ea"/>
          <a:cs typeface="+mn-cs"/>
        </a:defRPr>
      </a:lvl7pPr>
      <a:lvl8pPr marL="2240280" algn="l" defTabSz="640080" rtl="0" eaLnBrk="1" latinLnBrk="0" hangingPunct="1">
        <a:defRPr sz="126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algn="l" defTabSz="640080" rtl="0" eaLnBrk="1" latinLnBrk="0" hangingPunct="1">
        <a:defRPr sz="12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emf"/><Relationship Id="rId4" Type="http://schemas.openxmlformats.org/officeDocument/2006/relationships/image" Target="../media/image6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B46ADB86-A5A2-A49D-AA31-73DC2AFD81AA}"/>
              </a:ext>
            </a:extLst>
          </p:cNvPr>
          <p:cNvSpPr txBox="1">
            <a:spLocks/>
          </p:cNvSpPr>
          <p:nvPr/>
        </p:nvSpPr>
        <p:spPr>
          <a:xfrm>
            <a:off x="257175" y="4279819"/>
            <a:ext cx="2743200" cy="795132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>
            <a:lvl1pPr marL="0" indent="0" algn="l" defTabSz="320067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800" b="1" i="0" kern="1200">
                <a:solidFill>
                  <a:srgbClr val="E67525"/>
                </a:solidFill>
                <a:latin typeface="Arial Black" panose="020B0604020202020204" pitchFamily="34" charset="0"/>
                <a:ea typeface="+mn-ea"/>
                <a:cs typeface="Arial Black" panose="020B0604020202020204" pitchFamily="34" charset="0"/>
              </a:defRPr>
            </a:lvl1pPr>
            <a:lvl2pPr marL="160034" indent="0" algn="l" defTabSz="320067" rtl="0" eaLnBrk="1" latinLnBrk="0" hangingPunct="1">
              <a:lnSpc>
                <a:spcPct val="90000"/>
              </a:lnSpc>
              <a:spcBef>
                <a:spcPts val="165"/>
              </a:spcBef>
              <a:buFont typeface="Arial" panose="020B0604020202020204" pitchFamily="34" charset="0"/>
              <a:buNone/>
              <a:defRPr sz="800" b="1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320067" indent="0" algn="l" defTabSz="320067" rtl="0" eaLnBrk="1" latinLnBrk="0" hangingPunct="1">
              <a:lnSpc>
                <a:spcPct val="90000"/>
              </a:lnSpc>
              <a:spcBef>
                <a:spcPts val="165"/>
              </a:spcBef>
              <a:buFont typeface="Arial" panose="020B0604020202020204" pitchFamily="34" charset="0"/>
              <a:buNone/>
              <a:defRPr sz="800" b="1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480101" indent="0" algn="l" defTabSz="320067" rtl="0" eaLnBrk="1" latinLnBrk="0" hangingPunct="1">
              <a:lnSpc>
                <a:spcPct val="90000"/>
              </a:lnSpc>
              <a:spcBef>
                <a:spcPts val="165"/>
              </a:spcBef>
              <a:buFont typeface="Arial" panose="020B0604020202020204" pitchFamily="34" charset="0"/>
              <a:buNone/>
              <a:defRPr sz="800" b="1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640135" indent="0" algn="l" defTabSz="320067" rtl="0" eaLnBrk="1" latinLnBrk="0" hangingPunct="1">
              <a:lnSpc>
                <a:spcPct val="90000"/>
              </a:lnSpc>
              <a:spcBef>
                <a:spcPts val="165"/>
              </a:spcBef>
              <a:buFont typeface="Arial" panose="020B0604020202020204" pitchFamily="34" charset="0"/>
              <a:buNone/>
              <a:defRPr sz="800" b="1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880185" indent="-80017" algn="l" defTabSz="320067" rtl="0" eaLnBrk="1" latinLnBrk="0" hangingPunct="1">
              <a:lnSpc>
                <a:spcPct val="90000"/>
              </a:lnSpc>
              <a:spcBef>
                <a:spcPts val="175"/>
              </a:spcBef>
              <a:buFont typeface="Arial" panose="020B0604020202020204" pitchFamily="34" charset="0"/>
              <a:buChar char="•"/>
              <a:defRPr sz="6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40219" indent="-80017" algn="l" defTabSz="320067" rtl="0" eaLnBrk="1" latinLnBrk="0" hangingPunct="1">
              <a:lnSpc>
                <a:spcPct val="90000"/>
              </a:lnSpc>
              <a:spcBef>
                <a:spcPts val="175"/>
              </a:spcBef>
              <a:buFont typeface="Arial" panose="020B0604020202020204" pitchFamily="34" charset="0"/>
              <a:buChar char="•"/>
              <a:defRPr sz="6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00253" indent="-80017" algn="l" defTabSz="320067" rtl="0" eaLnBrk="1" latinLnBrk="0" hangingPunct="1">
              <a:lnSpc>
                <a:spcPct val="90000"/>
              </a:lnSpc>
              <a:spcBef>
                <a:spcPts val="175"/>
              </a:spcBef>
              <a:buFont typeface="Arial" panose="020B0604020202020204" pitchFamily="34" charset="0"/>
              <a:buChar char="•"/>
              <a:defRPr sz="6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0287" indent="-80017" algn="l" defTabSz="320067" rtl="0" eaLnBrk="1" latinLnBrk="0" hangingPunct="1">
              <a:lnSpc>
                <a:spcPct val="90000"/>
              </a:lnSpc>
              <a:spcBef>
                <a:spcPts val="175"/>
              </a:spcBef>
              <a:buFont typeface="Arial" panose="020B0604020202020204" pitchFamily="34" charset="0"/>
              <a:buChar char="•"/>
              <a:defRPr sz="6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sz="2400" dirty="0"/>
              <a:t>Summer Meals Fuel Summer Smiles!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03F8607-E9F7-3663-87C5-B3D61ECB7DC7}"/>
              </a:ext>
            </a:extLst>
          </p:cNvPr>
          <p:cNvSpPr txBox="1">
            <a:spLocks/>
          </p:cNvSpPr>
          <p:nvPr/>
        </p:nvSpPr>
        <p:spPr>
          <a:xfrm>
            <a:off x="257174" y="5488373"/>
            <a:ext cx="2857500" cy="447675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>
            <a:lvl1pPr marL="0" indent="0" algn="l" defTabSz="320067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1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160034" indent="0" algn="l" defTabSz="320067" rtl="0" eaLnBrk="1" latinLnBrk="0" hangingPunct="1">
              <a:lnSpc>
                <a:spcPct val="90000"/>
              </a:lnSpc>
              <a:spcBef>
                <a:spcPts val="165"/>
              </a:spcBef>
              <a:buFont typeface="Arial" panose="020B0604020202020204" pitchFamily="34" charset="0"/>
              <a:buNone/>
              <a:defRPr sz="800" b="1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320067" indent="0" algn="l" defTabSz="320067" rtl="0" eaLnBrk="1" latinLnBrk="0" hangingPunct="1">
              <a:lnSpc>
                <a:spcPct val="90000"/>
              </a:lnSpc>
              <a:spcBef>
                <a:spcPts val="165"/>
              </a:spcBef>
              <a:buFont typeface="Arial" panose="020B0604020202020204" pitchFamily="34" charset="0"/>
              <a:buNone/>
              <a:defRPr sz="800" b="1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480101" indent="0" algn="l" defTabSz="320067" rtl="0" eaLnBrk="1" latinLnBrk="0" hangingPunct="1">
              <a:lnSpc>
                <a:spcPct val="90000"/>
              </a:lnSpc>
              <a:spcBef>
                <a:spcPts val="165"/>
              </a:spcBef>
              <a:buFont typeface="Arial" panose="020B0604020202020204" pitchFamily="34" charset="0"/>
              <a:buNone/>
              <a:defRPr sz="800" b="1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640135" indent="0" algn="l" defTabSz="320067" rtl="0" eaLnBrk="1" latinLnBrk="0" hangingPunct="1">
              <a:lnSpc>
                <a:spcPct val="90000"/>
              </a:lnSpc>
              <a:spcBef>
                <a:spcPts val="165"/>
              </a:spcBef>
              <a:buFont typeface="Arial" panose="020B0604020202020204" pitchFamily="34" charset="0"/>
              <a:buNone/>
              <a:defRPr sz="800" b="1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880185" indent="-80017" algn="l" defTabSz="320067" rtl="0" eaLnBrk="1" latinLnBrk="0" hangingPunct="1">
              <a:lnSpc>
                <a:spcPct val="90000"/>
              </a:lnSpc>
              <a:spcBef>
                <a:spcPts val="175"/>
              </a:spcBef>
              <a:buFont typeface="Arial" panose="020B0604020202020204" pitchFamily="34" charset="0"/>
              <a:buChar char="•"/>
              <a:defRPr sz="6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40219" indent="-80017" algn="l" defTabSz="320067" rtl="0" eaLnBrk="1" latinLnBrk="0" hangingPunct="1">
              <a:lnSpc>
                <a:spcPct val="90000"/>
              </a:lnSpc>
              <a:spcBef>
                <a:spcPts val="175"/>
              </a:spcBef>
              <a:buFont typeface="Arial" panose="020B0604020202020204" pitchFamily="34" charset="0"/>
              <a:buChar char="•"/>
              <a:defRPr sz="6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00253" indent="-80017" algn="l" defTabSz="320067" rtl="0" eaLnBrk="1" latinLnBrk="0" hangingPunct="1">
              <a:lnSpc>
                <a:spcPct val="90000"/>
              </a:lnSpc>
              <a:spcBef>
                <a:spcPts val="175"/>
              </a:spcBef>
              <a:buFont typeface="Arial" panose="020B0604020202020204" pitchFamily="34" charset="0"/>
              <a:buChar char="•"/>
              <a:defRPr sz="6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0287" indent="-80017" algn="l" defTabSz="320067" rtl="0" eaLnBrk="1" latinLnBrk="0" hangingPunct="1">
              <a:lnSpc>
                <a:spcPct val="90000"/>
              </a:lnSpc>
              <a:spcBef>
                <a:spcPts val="175"/>
              </a:spcBef>
              <a:buFont typeface="Arial" panose="020B0604020202020204" pitchFamily="34" charset="0"/>
              <a:buChar char="•"/>
              <a:defRPr sz="6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sz="1300" dirty="0">
                <a:solidFill>
                  <a:srgbClr val="000000">
                    <a:lumMod val="65000"/>
                    <a:lumOff val="35000"/>
                  </a:srgbClr>
                </a:solidFill>
              </a:rPr>
              <a:t>Nutritious Meals in Group Settings</a:t>
            </a:r>
          </a:p>
        </p:txBody>
      </p:sp>
      <p:sp>
        <p:nvSpPr>
          <p:cNvPr id="3" name="Content Placeholder 1">
            <a:extLst>
              <a:ext uri="{FF2B5EF4-FFF2-40B4-BE49-F238E27FC236}">
                <a16:creationId xmlns:a16="http://schemas.microsoft.com/office/drawing/2014/main" id="{CA8BEBA0-F68D-5A18-65F7-F78DFE46C1B3}"/>
              </a:ext>
            </a:extLst>
          </p:cNvPr>
          <p:cNvSpPr txBox="1">
            <a:spLocks/>
          </p:cNvSpPr>
          <p:nvPr/>
        </p:nvSpPr>
        <p:spPr>
          <a:xfrm>
            <a:off x="257175" y="5754368"/>
            <a:ext cx="2743200" cy="1111167"/>
          </a:xfrm>
          <a:prstGeom prst="rect">
            <a:avLst/>
          </a:prstGeom>
        </p:spPr>
        <p:txBody>
          <a:bodyPr vert="horz" lIns="0" tIns="45720" rIns="0" bIns="45720" rtlCol="0">
            <a:noAutofit/>
          </a:bodyPr>
          <a:lstStyle>
            <a:lvl1pPr marL="0" indent="0" algn="l" defTabSz="320067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160034" indent="0" algn="l" defTabSz="320067" rtl="0" eaLnBrk="1" latinLnBrk="0" hangingPunct="1">
              <a:lnSpc>
                <a:spcPct val="90000"/>
              </a:lnSpc>
              <a:spcBef>
                <a:spcPts val="165"/>
              </a:spcBef>
              <a:buFont typeface="Arial" panose="020B0604020202020204" pitchFamily="34" charset="0"/>
              <a:buNone/>
              <a:defRPr sz="800" b="1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320067" indent="0" algn="l" defTabSz="320067" rtl="0" eaLnBrk="1" latinLnBrk="0" hangingPunct="1">
              <a:lnSpc>
                <a:spcPct val="90000"/>
              </a:lnSpc>
              <a:spcBef>
                <a:spcPts val="165"/>
              </a:spcBef>
              <a:buFont typeface="Arial" panose="020B0604020202020204" pitchFamily="34" charset="0"/>
              <a:buNone/>
              <a:defRPr sz="800" b="1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480101" indent="0" algn="l" defTabSz="320067" rtl="0" eaLnBrk="1" latinLnBrk="0" hangingPunct="1">
              <a:lnSpc>
                <a:spcPct val="90000"/>
              </a:lnSpc>
              <a:spcBef>
                <a:spcPts val="165"/>
              </a:spcBef>
              <a:buFont typeface="Arial" panose="020B0604020202020204" pitchFamily="34" charset="0"/>
              <a:buNone/>
              <a:defRPr sz="800" b="1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640135" indent="0" algn="l" defTabSz="320067" rtl="0" eaLnBrk="1" latinLnBrk="0" hangingPunct="1">
              <a:lnSpc>
                <a:spcPct val="90000"/>
              </a:lnSpc>
              <a:spcBef>
                <a:spcPts val="165"/>
              </a:spcBef>
              <a:buFont typeface="Arial" panose="020B0604020202020204" pitchFamily="34" charset="0"/>
              <a:buNone/>
              <a:defRPr sz="800" b="1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880185" indent="-80017" algn="l" defTabSz="320067" rtl="0" eaLnBrk="1" latinLnBrk="0" hangingPunct="1">
              <a:lnSpc>
                <a:spcPct val="90000"/>
              </a:lnSpc>
              <a:spcBef>
                <a:spcPts val="175"/>
              </a:spcBef>
              <a:buFont typeface="Arial" panose="020B0604020202020204" pitchFamily="34" charset="0"/>
              <a:buChar char="•"/>
              <a:defRPr sz="6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40219" indent="-80017" algn="l" defTabSz="320067" rtl="0" eaLnBrk="1" latinLnBrk="0" hangingPunct="1">
              <a:lnSpc>
                <a:spcPct val="90000"/>
              </a:lnSpc>
              <a:spcBef>
                <a:spcPts val="175"/>
              </a:spcBef>
              <a:buFont typeface="Arial" panose="020B0604020202020204" pitchFamily="34" charset="0"/>
              <a:buChar char="•"/>
              <a:defRPr sz="6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00253" indent="-80017" algn="l" defTabSz="320067" rtl="0" eaLnBrk="1" latinLnBrk="0" hangingPunct="1">
              <a:lnSpc>
                <a:spcPct val="90000"/>
              </a:lnSpc>
              <a:spcBef>
                <a:spcPts val="175"/>
              </a:spcBef>
              <a:buFont typeface="Arial" panose="020B0604020202020204" pitchFamily="34" charset="0"/>
              <a:buChar char="•"/>
              <a:defRPr sz="6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0287" indent="-80017" algn="l" defTabSz="320067" rtl="0" eaLnBrk="1" latinLnBrk="0" hangingPunct="1">
              <a:lnSpc>
                <a:spcPct val="90000"/>
              </a:lnSpc>
              <a:spcBef>
                <a:spcPts val="175"/>
              </a:spcBef>
              <a:buFont typeface="Arial" panose="020B0604020202020204" pitchFamily="34" charset="0"/>
              <a:buChar char="•"/>
              <a:defRPr sz="6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sz="1300" dirty="0">
                <a:solidFill>
                  <a:srgbClr val="000000">
                    <a:lumMod val="65000"/>
                    <a:lumOff val="35000"/>
                  </a:srgbClr>
                </a:solidFill>
              </a:rPr>
              <a:t>We’re serving up free nutritious meals and snacks at eligible meal sites. Kids 18 and younger can enjoy healthy food, make summer memories, and meet new friends! </a:t>
            </a:r>
          </a:p>
        </p:txBody>
      </p:sp>
      <p:sp>
        <p:nvSpPr>
          <p:cNvPr id="7" name="Content Placeholder 5">
            <a:extLst>
              <a:ext uri="{FF2B5EF4-FFF2-40B4-BE49-F238E27FC236}">
                <a16:creationId xmlns:a16="http://schemas.microsoft.com/office/drawing/2014/main" id="{1D3404E8-92A0-DADF-A769-3CDAD021A7D0}"/>
              </a:ext>
            </a:extLst>
          </p:cNvPr>
          <p:cNvSpPr txBox="1">
            <a:spLocks/>
          </p:cNvSpPr>
          <p:nvPr/>
        </p:nvSpPr>
        <p:spPr>
          <a:xfrm>
            <a:off x="3390240" y="3369151"/>
            <a:ext cx="2743199" cy="2119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320067" rtl="0" eaLnBrk="1" latinLnBrk="0" hangingPunct="1">
              <a:lnSpc>
                <a:spcPct val="90000"/>
              </a:lnSpc>
              <a:spcBef>
                <a:spcPts val="165"/>
              </a:spcBef>
              <a:buFont typeface="Arial" panose="020B0604020202020204" pitchFamily="34" charset="0"/>
              <a:buNone/>
              <a:defRPr sz="800" kern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160034" indent="0" algn="l" defTabSz="320067" rtl="0" eaLnBrk="1" latinLnBrk="0" hangingPunct="1">
              <a:lnSpc>
                <a:spcPct val="90000"/>
              </a:lnSpc>
              <a:spcBef>
                <a:spcPts val="165"/>
              </a:spcBef>
              <a:buFont typeface="Arial" panose="020B0604020202020204" pitchFamily="34" charset="0"/>
              <a:buNone/>
              <a:defRPr sz="800" kern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320067" indent="0" algn="l" defTabSz="320067" rtl="0" eaLnBrk="1" latinLnBrk="0" hangingPunct="1">
              <a:lnSpc>
                <a:spcPct val="90000"/>
              </a:lnSpc>
              <a:spcBef>
                <a:spcPts val="165"/>
              </a:spcBef>
              <a:buFont typeface="Arial" panose="020B0604020202020204" pitchFamily="34" charset="0"/>
              <a:buNone/>
              <a:defRPr sz="800" kern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480101" indent="0" algn="l" defTabSz="320067" rtl="0" eaLnBrk="1" latinLnBrk="0" hangingPunct="1">
              <a:lnSpc>
                <a:spcPct val="90000"/>
              </a:lnSpc>
              <a:spcBef>
                <a:spcPts val="165"/>
              </a:spcBef>
              <a:buFont typeface="Arial" panose="020B0604020202020204" pitchFamily="34" charset="0"/>
              <a:buNone/>
              <a:defRPr sz="800" kern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640135" indent="0" algn="l" defTabSz="320067" rtl="0" eaLnBrk="1" latinLnBrk="0" hangingPunct="1">
              <a:lnSpc>
                <a:spcPct val="90000"/>
              </a:lnSpc>
              <a:spcBef>
                <a:spcPts val="165"/>
              </a:spcBef>
              <a:buFont typeface="Arial" panose="020B0604020202020204" pitchFamily="34" charset="0"/>
              <a:buNone/>
              <a:defRPr sz="800" kern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880185" indent="-80017" algn="l" defTabSz="320067" rtl="0" eaLnBrk="1" latinLnBrk="0" hangingPunct="1">
              <a:lnSpc>
                <a:spcPct val="90000"/>
              </a:lnSpc>
              <a:spcBef>
                <a:spcPts val="175"/>
              </a:spcBef>
              <a:buFont typeface="Arial" panose="020B0604020202020204" pitchFamily="34" charset="0"/>
              <a:buChar char="•"/>
              <a:defRPr sz="6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40219" indent="-80017" algn="l" defTabSz="320067" rtl="0" eaLnBrk="1" latinLnBrk="0" hangingPunct="1">
              <a:lnSpc>
                <a:spcPct val="90000"/>
              </a:lnSpc>
              <a:spcBef>
                <a:spcPts val="175"/>
              </a:spcBef>
              <a:buFont typeface="Arial" panose="020B0604020202020204" pitchFamily="34" charset="0"/>
              <a:buChar char="•"/>
              <a:defRPr sz="6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00253" indent="-80017" algn="l" defTabSz="320067" rtl="0" eaLnBrk="1" latinLnBrk="0" hangingPunct="1">
              <a:lnSpc>
                <a:spcPct val="90000"/>
              </a:lnSpc>
              <a:spcBef>
                <a:spcPts val="175"/>
              </a:spcBef>
              <a:buFont typeface="Arial" panose="020B0604020202020204" pitchFamily="34" charset="0"/>
              <a:buChar char="•"/>
              <a:defRPr sz="6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0287" indent="-80017" algn="l" defTabSz="320067" rtl="0" eaLnBrk="1" latinLnBrk="0" hangingPunct="1">
              <a:lnSpc>
                <a:spcPct val="90000"/>
              </a:lnSpc>
              <a:spcBef>
                <a:spcPts val="175"/>
              </a:spcBef>
              <a:buFont typeface="Arial" panose="020B0604020202020204" pitchFamily="34" charset="0"/>
              <a:buChar char="•"/>
              <a:defRPr sz="6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sz="1500" b="1" dirty="0">
                <a:solidFill>
                  <a:srgbClr val="000000">
                    <a:lumMod val="65000"/>
                    <a:lumOff val="35000"/>
                  </a:srgbClr>
                </a:solidFill>
              </a:rPr>
              <a:t>Summer Meals Benefits</a:t>
            </a:r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1AED95C5-7571-060D-2F6F-D84E587B6C7C}"/>
              </a:ext>
            </a:extLst>
          </p:cNvPr>
          <p:cNvSpPr txBox="1">
            <a:spLocks/>
          </p:cNvSpPr>
          <p:nvPr/>
        </p:nvSpPr>
        <p:spPr>
          <a:xfrm>
            <a:off x="3390239" y="3672536"/>
            <a:ext cx="2641510" cy="120072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320067" rtl="0" eaLnBrk="1" latinLnBrk="0" hangingPunct="1">
              <a:lnSpc>
                <a:spcPct val="90000"/>
              </a:lnSpc>
              <a:spcBef>
                <a:spcPts val="165"/>
              </a:spcBef>
              <a:buFont typeface="Arial" panose="020B0604020202020204" pitchFamily="34" charset="0"/>
              <a:buNone/>
              <a:defRPr sz="800" kern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160034" indent="0" algn="l" defTabSz="320067" rtl="0" eaLnBrk="1" latinLnBrk="0" hangingPunct="1">
              <a:lnSpc>
                <a:spcPct val="90000"/>
              </a:lnSpc>
              <a:spcBef>
                <a:spcPts val="165"/>
              </a:spcBef>
              <a:buFont typeface="Arial" panose="020B0604020202020204" pitchFamily="34" charset="0"/>
              <a:buNone/>
              <a:defRPr sz="800" kern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320067" indent="0" algn="l" defTabSz="320067" rtl="0" eaLnBrk="1" latinLnBrk="0" hangingPunct="1">
              <a:lnSpc>
                <a:spcPct val="90000"/>
              </a:lnSpc>
              <a:spcBef>
                <a:spcPts val="165"/>
              </a:spcBef>
              <a:buFont typeface="Arial" panose="020B0604020202020204" pitchFamily="34" charset="0"/>
              <a:buNone/>
              <a:defRPr sz="800" kern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480101" indent="0" algn="l" defTabSz="320067" rtl="0" eaLnBrk="1" latinLnBrk="0" hangingPunct="1">
              <a:lnSpc>
                <a:spcPct val="90000"/>
              </a:lnSpc>
              <a:spcBef>
                <a:spcPts val="165"/>
              </a:spcBef>
              <a:buFont typeface="Arial" panose="020B0604020202020204" pitchFamily="34" charset="0"/>
              <a:buNone/>
              <a:defRPr sz="800" kern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640135" indent="0" algn="l" defTabSz="320067" rtl="0" eaLnBrk="1" latinLnBrk="0" hangingPunct="1">
              <a:lnSpc>
                <a:spcPct val="90000"/>
              </a:lnSpc>
              <a:spcBef>
                <a:spcPts val="165"/>
              </a:spcBef>
              <a:buFont typeface="Arial" panose="020B0604020202020204" pitchFamily="34" charset="0"/>
              <a:buNone/>
              <a:defRPr sz="800" kern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880185" indent="-80017" algn="l" defTabSz="320067" rtl="0" eaLnBrk="1" latinLnBrk="0" hangingPunct="1">
              <a:lnSpc>
                <a:spcPct val="90000"/>
              </a:lnSpc>
              <a:spcBef>
                <a:spcPts val="175"/>
              </a:spcBef>
              <a:buFont typeface="Arial" panose="020B0604020202020204" pitchFamily="34" charset="0"/>
              <a:buChar char="•"/>
              <a:defRPr sz="6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40219" indent="-80017" algn="l" defTabSz="320067" rtl="0" eaLnBrk="1" latinLnBrk="0" hangingPunct="1">
              <a:lnSpc>
                <a:spcPct val="90000"/>
              </a:lnSpc>
              <a:spcBef>
                <a:spcPts val="175"/>
              </a:spcBef>
              <a:buFont typeface="Arial" panose="020B0604020202020204" pitchFamily="34" charset="0"/>
              <a:buChar char="•"/>
              <a:defRPr sz="6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00253" indent="-80017" algn="l" defTabSz="320067" rtl="0" eaLnBrk="1" latinLnBrk="0" hangingPunct="1">
              <a:lnSpc>
                <a:spcPct val="90000"/>
              </a:lnSpc>
              <a:spcBef>
                <a:spcPts val="175"/>
              </a:spcBef>
              <a:buFont typeface="Arial" panose="020B0604020202020204" pitchFamily="34" charset="0"/>
              <a:buChar char="•"/>
              <a:defRPr sz="6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0287" indent="-80017" algn="l" defTabSz="320067" rtl="0" eaLnBrk="1" latinLnBrk="0" hangingPunct="1">
              <a:lnSpc>
                <a:spcPct val="90000"/>
              </a:lnSpc>
              <a:spcBef>
                <a:spcPts val="175"/>
              </a:spcBef>
              <a:buFont typeface="Arial" panose="020B0604020202020204" pitchFamily="34" charset="0"/>
              <a:buChar char="•"/>
              <a:defRPr sz="6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sz="1300" dirty="0">
                <a:solidFill>
                  <a:srgbClr val="000000">
                    <a:lumMod val="65000"/>
                    <a:lumOff val="35000"/>
                  </a:srgbClr>
                </a:solidFill>
              </a:rPr>
              <a:t>Balanced meals throughout the summer fuel growth and development. 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sz="1300" dirty="0">
                <a:solidFill>
                  <a:srgbClr val="000000">
                    <a:lumMod val="65000"/>
                    <a:lumOff val="35000"/>
                  </a:srgbClr>
                </a:solidFill>
              </a:rPr>
              <a:t>Many meal sites also offer summer activities for kids.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sz="1300" dirty="0">
                <a:solidFill>
                  <a:srgbClr val="000000">
                    <a:lumMod val="65000"/>
                    <a:lumOff val="35000"/>
                  </a:srgbClr>
                </a:solidFill>
              </a:rPr>
              <a:t>Kids can enjoy healthy meals while spending time with friends.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CD885032-2631-AC6D-6483-2E0D92A3724B}"/>
              </a:ext>
            </a:extLst>
          </p:cNvPr>
          <p:cNvSpPr txBox="1"/>
          <p:nvPr/>
        </p:nvSpPr>
        <p:spPr>
          <a:xfrm>
            <a:off x="3342840" y="5730155"/>
            <a:ext cx="19818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Scan to find Summer Meals near you.</a:t>
            </a:r>
          </a:p>
        </p:txBody>
      </p:sp>
      <p:pic>
        <p:nvPicPr>
          <p:cNvPr id="17" name="Picture Placeholder 8" descr="QR code">
            <a:extLst>
              <a:ext uri="{FF2B5EF4-FFF2-40B4-BE49-F238E27FC236}">
                <a16:creationId xmlns:a16="http://schemas.microsoft.com/office/drawing/2014/main" id="{725B673B-3707-195F-5905-B82C69FA6E0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967" b="1967"/>
          <a:stretch/>
        </p:blipFill>
        <p:spPr>
          <a:xfrm>
            <a:off x="5436031" y="5603648"/>
            <a:ext cx="742348" cy="713146"/>
          </a:xfrm>
          <a:prstGeom prst="rect">
            <a:avLst/>
          </a:prstGeom>
        </p:spPr>
      </p:pic>
      <p:pic>
        <p:nvPicPr>
          <p:cNvPr id="8" name="Picture 7" descr="Email">
            <a:extLst>
              <a:ext uri="{FF2B5EF4-FFF2-40B4-BE49-F238E27FC236}">
                <a16:creationId xmlns:a16="http://schemas.microsoft.com/office/drawing/2014/main" id="{ABB5A834-928D-C646-443A-784D46066947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35193" y="6461584"/>
            <a:ext cx="165581" cy="159419"/>
          </a:xfrm>
          <a:prstGeom prst="rect">
            <a:avLst/>
          </a:prstGeom>
        </p:spPr>
      </p:pic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A45E5F27-2319-56F5-85FE-0E264FD4A590}"/>
              </a:ext>
            </a:extLst>
          </p:cNvPr>
          <p:cNvSpPr txBox="1">
            <a:spLocks/>
          </p:cNvSpPr>
          <p:nvPr/>
        </p:nvSpPr>
        <p:spPr>
          <a:xfrm>
            <a:off x="3600774" y="6414287"/>
            <a:ext cx="2382511" cy="23383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320067" rtl="0" eaLnBrk="1" latinLnBrk="0" hangingPunct="1">
              <a:lnSpc>
                <a:spcPct val="90000"/>
              </a:lnSpc>
              <a:spcBef>
                <a:spcPts val="165"/>
              </a:spcBef>
              <a:buFont typeface="Arial" panose="020B0604020202020204" pitchFamily="34" charset="0"/>
              <a:buNone/>
              <a:defRPr sz="800" kern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160034" indent="0" algn="l" defTabSz="320067" rtl="0" eaLnBrk="1" latinLnBrk="0" hangingPunct="1">
              <a:lnSpc>
                <a:spcPct val="90000"/>
              </a:lnSpc>
              <a:spcBef>
                <a:spcPts val="165"/>
              </a:spcBef>
              <a:buFont typeface="Arial" panose="020B0604020202020204" pitchFamily="34" charset="0"/>
              <a:buNone/>
              <a:defRPr sz="800" kern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320067" indent="0" algn="l" defTabSz="320067" rtl="0" eaLnBrk="1" latinLnBrk="0" hangingPunct="1">
              <a:lnSpc>
                <a:spcPct val="90000"/>
              </a:lnSpc>
              <a:spcBef>
                <a:spcPts val="165"/>
              </a:spcBef>
              <a:buFont typeface="Arial" panose="020B0604020202020204" pitchFamily="34" charset="0"/>
              <a:buNone/>
              <a:defRPr sz="800" kern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480101" indent="0" algn="l" defTabSz="320067" rtl="0" eaLnBrk="1" latinLnBrk="0" hangingPunct="1">
              <a:lnSpc>
                <a:spcPct val="90000"/>
              </a:lnSpc>
              <a:spcBef>
                <a:spcPts val="165"/>
              </a:spcBef>
              <a:buFont typeface="Arial" panose="020B0604020202020204" pitchFamily="34" charset="0"/>
              <a:buNone/>
              <a:defRPr sz="800" kern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640135" indent="0" algn="l" defTabSz="320067" rtl="0" eaLnBrk="1" latinLnBrk="0" hangingPunct="1">
              <a:lnSpc>
                <a:spcPct val="90000"/>
              </a:lnSpc>
              <a:spcBef>
                <a:spcPts val="165"/>
              </a:spcBef>
              <a:buFont typeface="Arial" panose="020B0604020202020204" pitchFamily="34" charset="0"/>
              <a:buNone/>
              <a:defRPr sz="800" kern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880185" indent="-80017" algn="l" defTabSz="320067" rtl="0" eaLnBrk="1" latinLnBrk="0" hangingPunct="1">
              <a:lnSpc>
                <a:spcPct val="90000"/>
              </a:lnSpc>
              <a:spcBef>
                <a:spcPts val="175"/>
              </a:spcBef>
              <a:buFont typeface="Arial" panose="020B0604020202020204" pitchFamily="34" charset="0"/>
              <a:buChar char="•"/>
              <a:defRPr sz="6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40219" indent="-80017" algn="l" defTabSz="320067" rtl="0" eaLnBrk="1" latinLnBrk="0" hangingPunct="1">
              <a:lnSpc>
                <a:spcPct val="90000"/>
              </a:lnSpc>
              <a:spcBef>
                <a:spcPts val="175"/>
              </a:spcBef>
              <a:buFont typeface="Arial" panose="020B0604020202020204" pitchFamily="34" charset="0"/>
              <a:buChar char="•"/>
              <a:defRPr sz="6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00253" indent="-80017" algn="l" defTabSz="320067" rtl="0" eaLnBrk="1" latinLnBrk="0" hangingPunct="1">
              <a:lnSpc>
                <a:spcPct val="90000"/>
              </a:lnSpc>
              <a:spcBef>
                <a:spcPts val="175"/>
              </a:spcBef>
              <a:buFont typeface="Arial" panose="020B0604020202020204" pitchFamily="34" charset="0"/>
              <a:buChar char="•"/>
              <a:defRPr sz="6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0287" indent="-80017" algn="l" defTabSz="320067" rtl="0" eaLnBrk="1" latinLnBrk="0" hangingPunct="1">
              <a:lnSpc>
                <a:spcPct val="90000"/>
              </a:lnSpc>
              <a:spcBef>
                <a:spcPts val="175"/>
              </a:spcBef>
              <a:buFont typeface="Arial" panose="020B0604020202020204" pitchFamily="34" charset="0"/>
              <a:buChar char="•"/>
              <a:defRPr sz="6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u="sng" dirty="0" err="1">
                <a:solidFill>
                  <a:schemeClr val="bg1"/>
                </a:solidFill>
              </a:rPr>
              <a:t>insertyouremail@abc.xyz</a:t>
            </a:r>
            <a:endParaRPr lang="en-US" sz="1200" u="sng" dirty="0">
              <a:solidFill>
                <a:schemeClr val="bg1"/>
              </a:solidFill>
            </a:endParaRPr>
          </a:p>
        </p:txBody>
      </p:sp>
      <p:pic>
        <p:nvPicPr>
          <p:cNvPr id="10" name="Picture 9" descr="Phone">
            <a:extLst>
              <a:ext uri="{FF2B5EF4-FFF2-40B4-BE49-F238E27FC236}">
                <a16:creationId xmlns:a16="http://schemas.microsoft.com/office/drawing/2014/main" id="{8961F271-B74E-597E-9DA4-66C053167710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35193" y="6666568"/>
            <a:ext cx="165581" cy="159087"/>
          </a:xfrm>
          <a:prstGeom prst="rect">
            <a:avLst/>
          </a:prstGeom>
        </p:spPr>
      </p:pic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4CE629D3-6FCE-5672-3B91-BBC823E05F79}"/>
              </a:ext>
            </a:extLst>
          </p:cNvPr>
          <p:cNvSpPr txBox="1">
            <a:spLocks/>
          </p:cNvSpPr>
          <p:nvPr/>
        </p:nvSpPr>
        <p:spPr>
          <a:xfrm>
            <a:off x="3600774" y="6608340"/>
            <a:ext cx="2382511" cy="26224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320067" rtl="0" eaLnBrk="1" latinLnBrk="0" hangingPunct="1">
              <a:lnSpc>
                <a:spcPct val="90000"/>
              </a:lnSpc>
              <a:spcBef>
                <a:spcPts val="165"/>
              </a:spcBef>
              <a:buFont typeface="Arial" panose="020B0604020202020204" pitchFamily="34" charset="0"/>
              <a:buNone/>
              <a:defRPr sz="800" kern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160034" indent="0" algn="l" defTabSz="320067" rtl="0" eaLnBrk="1" latinLnBrk="0" hangingPunct="1">
              <a:lnSpc>
                <a:spcPct val="90000"/>
              </a:lnSpc>
              <a:spcBef>
                <a:spcPts val="165"/>
              </a:spcBef>
              <a:buFont typeface="Arial" panose="020B0604020202020204" pitchFamily="34" charset="0"/>
              <a:buNone/>
              <a:defRPr sz="800" kern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320067" indent="0" algn="l" defTabSz="320067" rtl="0" eaLnBrk="1" latinLnBrk="0" hangingPunct="1">
              <a:lnSpc>
                <a:spcPct val="90000"/>
              </a:lnSpc>
              <a:spcBef>
                <a:spcPts val="165"/>
              </a:spcBef>
              <a:buFont typeface="Arial" panose="020B0604020202020204" pitchFamily="34" charset="0"/>
              <a:buNone/>
              <a:defRPr sz="800" kern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480101" indent="0" algn="l" defTabSz="320067" rtl="0" eaLnBrk="1" latinLnBrk="0" hangingPunct="1">
              <a:lnSpc>
                <a:spcPct val="90000"/>
              </a:lnSpc>
              <a:spcBef>
                <a:spcPts val="165"/>
              </a:spcBef>
              <a:buFont typeface="Arial" panose="020B0604020202020204" pitchFamily="34" charset="0"/>
              <a:buNone/>
              <a:defRPr sz="800" kern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640135" indent="0" algn="l" defTabSz="320067" rtl="0" eaLnBrk="1" latinLnBrk="0" hangingPunct="1">
              <a:lnSpc>
                <a:spcPct val="90000"/>
              </a:lnSpc>
              <a:spcBef>
                <a:spcPts val="165"/>
              </a:spcBef>
              <a:buFont typeface="Arial" panose="020B0604020202020204" pitchFamily="34" charset="0"/>
              <a:buNone/>
              <a:defRPr sz="800" kern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880185" indent="-80017" algn="l" defTabSz="320067" rtl="0" eaLnBrk="1" latinLnBrk="0" hangingPunct="1">
              <a:lnSpc>
                <a:spcPct val="90000"/>
              </a:lnSpc>
              <a:spcBef>
                <a:spcPts val="175"/>
              </a:spcBef>
              <a:buFont typeface="Arial" panose="020B0604020202020204" pitchFamily="34" charset="0"/>
              <a:buChar char="•"/>
              <a:defRPr sz="6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40219" indent="-80017" algn="l" defTabSz="320067" rtl="0" eaLnBrk="1" latinLnBrk="0" hangingPunct="1">
              <a:lnSpc>
                <a:spcPct val="90000"/>
              </a:lnSpc>
              <a:spcBef>
                <a:spcPts val="175"/>
              </a:spcBef>
              <a:buFont typeface="Arial" panose="020B0604020202020204" pitchFamily="34" charset="0"/>
              <a:buChar char="•"/>
              <a:defRPr sz="6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00253" indent="-80017" algn="l" defTabSz="320067" rtl="0" eaLnBrk="1" latinLnBrk="0" hangingPunct="1">
              <a:lnSpc>
                <a:spcPct val="90000"/>
              </a:lnSpc>
              <a:spcBef>
                <a:spcPts val="175"/>
              </a:spcBef>
              <a:buFont typeface="Arial" panose="020B0604020202020204" pitchFamily="34" charset="0"/>
              <a:buChar char="•"/>
              <a:defRPr sz="6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0287" indent="-80017" algn="l" defTabSz="320067" rtl="0" eaLnBrk="1" latinLnBrk="0" hangingPunct="1">
              <a:lnSpc>
                <a:spcPct val="90000"/>
              </a:lnSpc>
              <a:spcBef>
                <a:spcPts val="175"/>
              </a:spcBef>
              <a:buFont typeface="Arial" panose="020B0604020202020204" pitchFamily="34" charset="0"/>
              <a:buChar char="•"/>
              <a:defRPr sz="6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>
                <a:solidFill>
                  <a:schemeClr val="bg1"/>
                </a:solidFill>
                <a:latin typeface="Arial"/>
                <a:cs typeface="Arial"/>
              </a:rPr>
              <a:t>(123) 456-7890</a:t>
            </a:r>
            <a:endParaRPr lang="en-US" sz="1200" dirty="0">
              <a:solidFill>
                <a:schemeClr val="bg1"/>
              </a:solidFill>
            </a:endParaRPr>
          </a:p>
        </p:txBody>
      </p:sp>
      <p:pic>
        <p:nvPicPr>
          <p:cNvPr id="12" name="Picture 11" descr="Website">
            <a:extLst>
              <a:ext uri="{FF2B5EF4-FFF2-40B4-BE49-F238E27FC236}">
                <a16:creationId xmlns:a16="http://schemas.microsoft.com/office/drawing/2014/main" id="{F453631E-1ABD-2A24-B4A0-BAF670890869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32714" y="6859311"/>
            <a:ext cx="168061" cy="161808"/>
          </a:xfrm>
          <a:prstGeom prst="rect">
            <a:avLst/>
          </a:prstGeom>
        </p:spPr>
      </p:pic>
      <p:sp>
        <p:nvSpPr>
          <p:cNvPr id="13" name="Content Placeholder 3">
            <a:extLst>
              <a:ext uri="{FF2B5EF4-FFF2-40B4-BE49-F238E27FC236}">
                <a16:creationId xmlns:a16="http://schemas.microsoft.com/office/drawing/2014/main" id="{EB2C868E-5547-3CC9-0E8C-BFC319A72719}"/>
              </a:ext>
            </a:extLst>
          </p:cNvPr>
          <p:cNvSpPr txBox="1">
            <a:spLocks/>
          </p:cNvSpPr>
          <p:nvPr/>
        </p:nvSpPr>
        <p:spPr>
          <a:xfrm>
            <a:off x="3600773" y="6818283"/>
            <a:ext cx="2382511" cy="26224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320067" rtl="0" eaLnBrk="1" latinLnBrk="0" hangingPunct="1">
              <a:lnSpc>
                <a:spcPct val="90000"/>
              </a:lnSpc>
              <a:spcBef>
                <a:spcPts val="165"/>
              </a:spcBef>
              <a:buFont typeface="Arial" panose="020B0604020202020204" pitchFamily="34" charset="0"/>
              <a:buNone/>
              <a:defRPr sz="800" kern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160034" indent="0" algn="l" defTabSz="320067" rtl="0" eaLnBrk="1" latinLnBrk="0" hangingPunct="1">
              <a:lnSpc>
                <a:spcPct val="90000"/>
              </a:lnSpc>
              <a:spcBef>
                <a:spcPts val="165"/>
              </a:spcBef>
              <a:buFont typeface="Arial" panose="020B0604020202020204" pitchFamily="34" charset="0"/>
              <a:buNone/>
              <a:defRPr sz="800" kern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320067" indent="0" algn="l" defTabSz="320067" rtl="0" eaLnBrk="1" latinLnBrk="0" hangingPunct="1">
              <a:lnSpc>
                <a:spcPct val="90000"/>
              </a:lnSpc>
              <a:spcBef>
                <a:spcPts val="165"/>
              </a:spcBef>
              <a:buFont typeface="Arial" panose="020B0604020202020204" pitchFamily="34" charset="0"/>
              <a:buNone/>
              <a:defRPr sz="800" kern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480101" indent="0" algn="l" defTabSz="320067" rtl="0" eaLnBrk="1" latinLnBrk="0" hangingPunct="1">
              <a:lnSpc>
                <a:spcPct val="90000"/>
              </a:lnSpc>
              <a:spcBef>
                <a:spcPts val="165"/>
              </a:spcBef>
              <a:buFont typeface="Arial" panose="020B0604020202020204" pitchFamily="34" charset="0"/>
              <a:buNone/>
              <a:defRPr sz="800" kern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640135" indent="0" algn="l" defTabSz="320067" rtl="0" eaLnBrk="1" latinLnBrk="0" hangingPunct="1">
              <a:lnSpc>
                <a:spcPct val="90000"/>
              </a:lnSpc>
              <a:spcBef>
                <a:spcPts val="165"/>
              </a:spcBef>
              <a:buFont typeface="Arial" panose="020B0604020202020204" pitchFamily="34" charset="0"/>
              <a:buNone/>
              <a:defRPr sz="800" kern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880185" indent="-80017" algn="l" defTabSz="320067" rtl="0" eaLnBrk="1" latinLnBrk="0" hangingPunct="1">
              <a:lnSpc>
                <a:spcPct val="90000"/>
              </a:lnSpc>
              <a:spcBef>
                <a:spcPts val="175"/>
              </a:spcBef>
              <a:buFont typeface="Arial" panose="020B0604020202020204" pitchFamily="34" charset="0"/>
              <a:buChar char="•"/>
              <a:defRPr sz="6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40219" indent="-80017" algn="l" defTabSz="320067" rtl="0" eaLnBrk="1" latinLnBrk="0" hangingPunct="1">
              <a:lnSpc>
                <a:spcPct val="90000"/>
              </a:lnSpc>
              <a:spcBef>
                <a:spcPts val="175"/>
              </a:spcBef>
              <a:buFont typeface="Arial" panose="020B0604020202020204" pitchFamily="34" charset="0"/>
              <a:buChar char="•"/>
              <a:defRPr sz="6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200253" indent="-80017" algn="l" defTabSz="320067" rtl="0" eaLnBrk="1" latinLnBrk="0" hangingPunct="1">
              <a:lnSpc>
                <a:spcPct val="90000"/>
              </a:lnSpc>
              <a:spcBef>
                <a:spcPts val="175"/>
              </a:spcBef>
              <a:buFont typeface="Arial" panose="020B0604020202020204" pitchFamily="34" charset="0"/>
              <a:buChar char="•"/>
              <a:defRPr sz="6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360287" indent="-80017" algn="l" defTabSz="320067" rtl="0" eaLnBrk="1" latinLnBrk="0" hangingPunct="1">
              <a:lnSpc>
                <a:spcPct val="90000"/>
              </a:lnSpc>
              <a:spcBef>
                <a:spcPts val="175"/>
              </a:spcBef>
              <a:buFont typeface="Arial" panose="020B0604020202020204" pitchFamily="34" charset="0"/>
              <a:buChar char="•"/>
              <a:defRPr sz="63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u="sng" dirty="0">
                <a:solidFill>
                  <a:schemeClr val="bg1"/>
                </a:solidFill>
              </a:rPr>
              <a:t>URL</a:t>
            </a:r>
          </a:p>
        </p:txBody>
      </p:sp>
      <p:pic>
        <p:nvPicPr>
          <p:cNvPr id="23" name="Picture 22" descr="USDA Food and Nutrition Administration">
            <a:extLst>
              <a:ext uri="{FF2B5EF4-FFF2-40B4-BE49-F238E27FC236}">
                <a16:creationId xmlns:a16="http://schemas.microsoft.com/office/drawing/2014/main" id="{23A560AA-0EB3-0503-26E0-78055E47EC9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3373" y="7102086"/>
            <a:ext cx="2727002" cy="291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935935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A1D1257DC45DC4A9222B7C88954576D" ma:contentTypeVersion="22" ma:contentTypeDescription="Create a new document." ma:contentTypeScope="" ma:versionID="220ec09ac3b12a3a26aff730adc09f9d">
  <xsd:schema xmlns:xsd="http://www.w3.org/2001/XMLSchema" xmlns:xs="http://www.w3.org/2001/XMLSchema" xmlns:p="http://schemas.microsoft.com/office/2006/metadata/properties" xmlns:ns2="98a26b81-0323-4ee7-a678-12700234d145" xmlns:ns3="f720b77b-acc1-431f-a0e0-abbb3425c4d5" targetNamespace="http://schemas.microsoft.com/office/2006/metadata/properties" ma:root="true" ma:fieldsID="1953bacfb00ba413879aa3ce94f8a719" ns2:_="" ns3:_="">
    <xsd:import namespace="98a26b81-0323-4ee7-a678-12700234d145"/>
    <xsd:import namespace="f720b77b-acc1-431f-a0e0-abbb3425c4d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_Flow_SignoffStatus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  <xsd:element ref="ns2:ClientReview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8a26b81-0323-4ee7-a678-12700234d14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description="" ma:indexed="true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7198376c-8df1-4175-b205-db8c42c7d65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_Flow_SignoffStatus" ma:index="24" nillable="true" ma:displayName="Sign-off status" ma:internalName="Sign_x002d_off_x0020_status">
      <xsd:simpleType>
        <xsd:restriction base="dms:Text"/>
      </xsd:simpleType>
    </xsd:element>
    <xsd:element name="MediaServiceObjectDetectorVersions" ma:index="25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6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7" nillable="true" ma:displayName="MediaServiceBillingMetadata" ma:hidden="true" ma:internalName="MediaServiceBillingMetadata" ma:readOnly="true">
      <xsd:simpleType>
        <xsd:restriction base="dms:Note"/>
      </xsd:simpleType>
    </xsd:element>
    <xsd:element name="ClientReview" ma:index="28" nillable="true" ma:displayName="Client Review" ma:format="Dropdown" ma:internalName="ClientReview">
      <xsd:simpleType>
        <xsd:restriction base="dms:Choice">
          <xsd:enumeration value="In Review"/>
          <xsd:enumeration value="Changes Requested"/>
          <xsd:enumeration value="Approve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720b77b-acc1-431f-a0e0-abbb3425c4d5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a6f9154c-5f99-46b2-b812-daaaf3174c9c}" ma:internalName="TaxCatchAll" ma:showField="CatchAllData" ma:web="f720b77b-acc1-431f-a0e0-abbb3425c4d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720b77b-acc1-431f-a0e0-abbb3425c4d5" xsi:nil="true"/>
    <_Flow_SignoffStatus xmlns="98a26b81-0323-4ee7-a678-12700234d145" xsi:nil="true"/>
    <lcf76f155ced4ddcb4097134ff3c332f xmlns="98a26b81-0323-4ee7-a678-12700234d145">
      <Terms xmlns="http://schemas.microsoft.com/office/infopath/2007/PartnerControls"/>
    </lcf76f155ced4ddcb4097134ff3c332f>
    <ClientReview xmlns="98a26b81-0323-4ee7-a678-12700234d145" xsi:nil="true"/>
  </documentManagement>
</p:properties>
</file>

<file path=customXml/itemProps1.xml><?xml version="1.0" encoding="utf-8"?>
<ds:datastoreItem xmlns:ds="http://schemas.openxmlformats.org/officeDocument/2006/customXml" ds:itemID="{DA7EE083-7D8A-46AE-821A-CAF1548FA95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8a26b81-0323-4ee7-a678-12700234d145"/>
    <ds:schemaRef ds:uri="f720b77b-acc1-431f-a0e0-abbb3425c4d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1C0353D8-0DC7-4CAB-9245-BAEBA97498D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8C899B7-3FB4-4156-9606-BF67C81F1387}">
  <ds:schemaRefs>
    <ds:schemaRef ds:uri="http://purl.org/dc/terms/"/>
    <ds:schemaRef ds:uri="http://schemas.microsoft.com/office/2006/documentManagement/types"/>
    <ds:schemaRef ds:uri="http://www.w3.org/XML/1998/namespace"/>
    <ds:schemaRef ds:uri="http://purl.org/dc/elements/1.1/"/>
    <ds:schemaRef ds:uri="http://schemas.microsoft.com/office/infopath/2007/PartnerControls"/>
    <ds:schemaRef ds:uri="http://purl.org/dc/dcmitype/"/>
    <ds:schemaRef ds:uri="http://schemas.openxmlformats.org/package/2006/metadata/core-properties"/>
    <ds:schemaRef ds:uri="f720b77b-acc1-431f-a0e0-abbb3425c4d5"/>
    <ds:schemaRef ds:uri="98a26b81-0323-4ee7-a678-12700234d145"/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34</TotalTime>
  <Words>94</Words>
  <Application>Microsoft Office PowerPoint</Application>
  <PresentationFormat>Custom</PresentationFormat>
  <Paragraphs>11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Woojung Hwang</dc:creator>
  <cp:lastModifiedBy>Newman, Katie - FNA</cp:lastModifiedBy>
  <cp:revision>14</cp:revision>
  <dcterms:created xsi:type="dcterms:W3CDTF">2024-05-24T19:38:40Z</dcterms:created>
  <dcterms:modified xsi:type="dcterms:W3CDTF">2026-10-26T15:33:16Z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0x0101005A1D1257DC45DC4A9222B7C88954576D</vt:lpwstr>
  </property>
  <property fmtid="{D5CDD505-2E9C-101B-9397-08002B2CF9AE}" pid="3" name="MediaServiceImageTags">
    <vt:lpwstr/>
  </property>
</Properties>
</file>