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4"/>
  </p:sldMasterIdLst>
  <p:sldIdLst>
    <p:sldId id="259" r:id="rId5"/>
  </p:sldIdLst>
  <p:sldSz cx="64008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20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0B821F-F9F3-A55E-8F0C-8B0012AEB2E0}" v="1" dt="2026-10-23T11:08:24.6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214"/>
    <p:restoredTop sz="94702"/>
  </p:normalViewPr>
  <p:slideViewPr>
    <p:cSldViewPr snapToGrid="0" showGuides="1">
      <p:cViewPr varScale="1">
        <p:scale>
          <a:sx n="90" d="100"/>
          <a:sy n="90" d="100"/>
        </p:scale>
        <p:origin x="1548" y="90"/>
      </p:cViewPr>
      <p:guideLst>
        <p:guide orient="horz" pos="2448"/>
        <p:guide pos="20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8b3c9300-a291-4cc1-b504-edf03cf015e6::" providerId="AD" clId="Web-{BB0B821F-F9F3-A55E-8F0C-8B0012AEB2E0}"/>
    <pc:docChg chg="modSld">
      <pc:chgData name="Guest User" userId="S::urn:spo:tenantanon#8b3c9300-a291-4cc1-b504-edf03cf015e6::" providerId="AD" clId="Web-{BB0B821F-F9F3-A55E-8F0C-8B0012AEB2E0}" dt="2026-10-23T11:08:24.652" v="0"/>
      <pc:docMkLst>
        <pc:docMk/>
      </pc:docMkLst>
      <pc:sldChg chg="delSp">
        <pc:chgData name="Guest User" userId="S::urn:spo:tenantanon#8b3c9300-a291-4cc1-b504-edf03cf015e6::" providerId="AD" clId="Web-{BB0B821F-F9F3-A55E-8F0C-8B0012AEB2E0}" dt="2026-10-23T11:08:24.652" v="0"/>
        <pc:sldMkLst>
          <pc:docMk/>
          <pc:sldMk cId="2739359351" sldId="259"/>
        </pc:sldMkLst>
        <pc:spChg chg="del">
          <ac:chgData name="Guest User" userId="S::urn:spo:tenantanon#8b3c9300-a291-4cc1-b504-edf03cf015e6::" providerId="AD" clId="Web-{BB0B821F-F9F3-A55E-8F0C-8B0012AEB2E0}" dt="2026-10-23T11:08:24.652" v="0"/>
          <ac:spMkLst>
            <pc:docMk/>
            <pc:sldMk cId="2739359351" sldId="259"/>
            <ac:spMk id="5" creationId="{89225DD3-529F-77D0-CF4E-B661ADE9374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403A4B-3CA9-08BC-3106-A07620E6E1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08244" y="345293"/>
            <a:ext cx="2628900" cy="2628900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CD70B1E5-79F5-12B0-1DDF-B717949EE536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3669831" y="496780"/>
            <a:ext cx="2305727" cy="2305727"/>
          </a:xfrm>
          <a:prstGeom prst="ellipse">
            <a:avLst/>
          </a:prstGeom>
          <a:pattFill prst="lgCheck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en-US" dirty="0"/>
          </a:p>
        </p:txBody>
      </p:sp>
      <p:pic>
        <p:nvPicPr>
          <p:cNvPr id="11" name="Picture 10" descr="A brown rectangle">
            <a:extLst>
              <a:ext uri="{FF2B5EF4-FFF2-40B4-BE49-F238E27FC236}">
                <a16:creationId xmlns:a16="http://schemas.microsoft.com/office/drawing/2014/main" id="{89B2765F-E0D1-394D-C53D-C9163D264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00400" y="5254800"/>
            <a:ext cx="3232609" cy="2517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20C5A8-3F51-DF6D-F3DB-F55766275C5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5956" t="29020" r="25993"/>
          <a:stretch/>
        </p:blipFill>
        <p:spPr>
          <a:xfrm>
            <a:off x="0" y="-1"/>
            <a:ext cx="3200400" cy="4036743"/>
          </a:xfrm>
          <a:prstGeom prst="rect">
            <a:avLst/>
          </a:prstGeom>
        </p:spPr>
      </p:pic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36877467-79C8-6DC2-F906-1A43F9F5368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74444" y="448247"/>
            <a:ext cx="2457966" cy="2457966"/>
          </a:xfrm>
          <a:prstGeom prst="ellipse">
            <a:avLst/>
          </a:prstGeom>
          <a:pattFill prst="lgCheck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en-US" dirty="0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7F74A551-77A1-A218-71F7-CE58EC39EDF3}"/>
              </a:ext>
            </a:extLst>
          </p:cNvPr>
          <p:cNvSpPr txBox="1"/>
          <p:nvPr userDrawn="1"/>
        </p:nvSpPr>
        <p:spPr>
          <a:xfrm>
            <a:off x="3449543" y="7262770"/>
            <a:ext cx="2933700" cy="458081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 defTabSz="10287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715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Funding provided in part by the </a:t>
            </a:r>
          </a:p>
          <a:p>
            <a:pPr marL="0" marR="0" lvl="0" indent="0" algn="l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United States Department of Agriculture. </a:t>
            </a:r>
          </a:p>
          <a:p>
            <a:pPr marL="0" marR="0" lvl="0" indent="0" algn="l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1CD0838-1C57-CBF2-FFE9-2BCB1F3ACD7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76225" y="7038975"/>
            <a:ext cx="2647950" cy="5048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488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">
          <p15:clr>
            <a:srgbClr val="FBAE40"/>
          </p15:clr>
        </p15:guide>
        <p15:guide id="2" pos="2016">
          <p15:clr>
            <a:srgbClr val="FBAE40"/>
          </p15:clr>
        </p15:guide>
        <p15:guide id="3" orient="horz" pos="4826">
          <p15:clr>
            <a:srgbClr val="FBAE40"/>
          </p15:clr>
        </p15:guide>
        <p15:guide id="4" pos="3962">
          <p15:clr>
            <a:srgbClr val="FBAE40"/>
          </p15:clr>
        </p15:guide>
        <p15:guide id="5" pos="70">
          <p15:clr>
            <a:srgbClr val="FBAE40"/>
          </p15:clr>
        </p15:guide>
        <p15:guide id="6" orient="horz" pos="163">
          <p15:clr>
            <a:srgbClr val="FBAE40"/>
          </p15:clr>
        </p15:guide>
        <p15:guide id="7" orient="horz" pos="4756">
          <p15:clr>
            <a:srgbClr val="FBAE40"/>
          </p15:clr>
        </p15:guide>
        <p15:guide id="8" pos="162">
          <p15:clr>
            <a:srgbClr val="FBAE40"/>
          </p15:clr>
        </p15:guide>
        <p15:guide id="9" pos="3893">
          <p15:clr>
            <a:srgbClr val="FBAE40"/>
          </p15:clr>
        </p15:guide>
        <p15:guide id="10" pos="1923">
          <p15:clr>
            <a:srgbClr val="FBAE40"/>
          </p15:clr>
        </p15:guide>
        <p15:guide id="11" pos="210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055" y="413810"/>
            <a:ext cx="552069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055" y="2069042"/>
            <a:ext cx="552069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0055" y="7203865"/>
            <a:ext cx="144018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DF3594-1D28-F847-88AE-0AEA6B8CC8E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20265" y="7203865"/>
            <a:ext cx="216027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20565" y="7203865"/>
            <a:ext cx="144018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A80094-CCB2-8B40-B6BB-6BA2957AB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10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640080" rtl="0" eaLnBrk="1" latinLnBrk="0" hangingPunct="1">
        <a:lnSpc>
          <a:spcPct val="90000"/>
        </a:lnSpc>
        <a:spcBef>
          <a:spcPct val="0"/>
        </a:spcBef>
        <a:buNone/>
        <a:defRPr sz="3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0020" indent="-160020" algn="l" defTabSz="64008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201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76022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20802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7203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1pPr>
      <a:lvl2pPr marL="3200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2402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46ADB86-A5A2-A49D-AA31-73DC2AFD81AA}"/>
              </a:ext>
            </a:extLst>
          </p:cNvPr>
          <p:cNvSpPr txBox="1">
            <a:spLocks/>
          </p:cNvSpPr>
          <p:nvPr/>
        </p:nvSpPr>
        <p:spPr>
          <a:xfrm>
            <a:off x="257175" y="4279819"/>
            <a:ext cx="2743200" cy="79513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32006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E67525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dirty="0"/>
              <a:t>Summer Meals Fuel Summer Smiles!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F8607-E9F7-3663-87C5-B3D61ECB7DC7}"/>
              </a:ext>
            </a:extLst>
          </p:cNvPr>
          <p:cNvSpPr txBox="1">
            <a:spLocks/>
          </p:cNvSpPr>
          <p:nvPr/>
        </p:nvSpPr>
        <p:spPr>
          <a:xfrm>
            <a:off x="257174" y="5538956"/>
            <a:ext cx="2857500" cy="44767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32006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Nutritious Meals in Group Settings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CA8BEBA0-F68D-5A18-65F7-F78DFE46C1B3}"/>
              </a:ext>
            </a:extLst>
          </p:cNvPr>
          <p:cNvSpPr txBox="1">
            <a:spLocks/>
          </p:cNvSpPr>
          <p:nvPr/>
        </p:nvSpPr>
        <p:spPr>
          <a:xfrm>
            <a:off x="257175" y="5804951"/>
            <a:ext cx="2743200" cy="111116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32006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We’re serving up free nutritious meals and snacks at eligible meal sites. Kids 18 and younger can enjoy healthy food, make summer memories, and meet new friends! 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1D3404E8-92A0-DADF-A769-3CDAD021A7D0}"/>
              </a:ext>
            </a:extLst>
          </p:cNvPr>
          <p:cNvSpPr txBox="1">
            <a:spLocks/>
          </p:cNvSpPr>
          <p:nvPr/>
        </p:nvSpPr>
        <p:spPr>
          <a:xfrm>
            <a:off x="3390240" y="3266393"/>
            <a:ext cx="2743199" cy="211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5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Summer Meals Benefits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AED95C5-7571-060D-2F6F-D84E587B6C7C}"/>
              </a:ext>
            </a:extLst>
          </p:cNvPr>
          <p:cNvSpPr txBox="1">
            <a:spLocks/>
          </p:cNvSpPr>
          <p:nvPr/>
        </p:nvSpPr>
        <p:spPr>
          <a:xfrm>
            <a:off x="3390238" y="3569778"/>
            <a:ext cx="2743199" cy="1200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Balanced meals throughout the summer fuel growth and development.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Many meal sites also offer summer activities for kids.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Kids can enjoy healthy meals while spending time with friends.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885032-2631-AC6D-6483-2E0D92A3724B}"/>
              </a:ext>
            </a:extLst>
          </p:cNvPr>
          <p:cNvSpPr txBox="1"/>
          <p:nvPr/>
        </p:nvSpPr>
        <p:spPr>
          <a:xfrm>
            <a:off x="3342840" y="5762794"/>
            <a:ext cx="1981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 to find Summer Meals near you.</a:t>
            </a:r>
          </a:p>
        </p:txBody>
      </p:sp>
      <p:pic>
        <p:nvPicPr>
          <p:cNvPr id="17" name="Picture Placeholder 8" descr="QR code">
            <a:extLst>
              <a:ext uri="{FF2B5EF4-FFF2-40B4-BE49-F238E27FC236}">
                <a16:creationId xmlns:a16="http://schemas.microsoft.com/office/drawing/2014/main" id="{725B673B-3707-195F-5905-B82C69FA6E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7" b="1967"/>
          <a:stretch/>
        </p:blipFill>
        <p:spPr>
          <a:xfrm>
            <a:off x="5488576" y="5607647"/>
            <a:ext cx="774283" cy="743825"/>
          </a:xfrm>
          <a:prstGeom prst="rect">
            <a:avLst/>
          </a:prstGeom>
        </p:spPr>
      </p:pic>
      <p:pic>
        <p:nvPicPr>
          <p:cNvPr id="8" name="Picture 7" descr="Email">
            <a:extLst>
              <a:ext uri="{FF2B5EF4-FFF2-40B4-BE49-F238E27FC236}">
                <a16:creationId xmlns:a16="http://schemas.microsoft.com/office/drawing/2014/main" id="{ABB5A834-928D-C646-443A-784D4606694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193" y="6461584"/>
            <a:ext cx="165581" cy="159419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A45E5F27-2319-56F5-85FE-0E264FD4A590}"/>
              </a:ext>
            </a:extLst>
          </p:cNvPr>
          <p:cNvSpPr txBox="1">
            <a:spLocks/>
          </p:cNvSpPr>
          <p:nvPr/>
        </p:nvSpPr>
        <p:spPr>
          <a:xfrm>
            <a:off x="3600774" y="6414287"/>
            <a:ext cx="2382511" cy="23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u="sng" dirty="0" err="1">
                <a:solidFill>
                  <a:schemeClr val="bg1"/>
                </a:solidFill>
              </a:rPr>
              <a:t>insertyouremail@abc.xyz</a:t>
            </a:r>
            <a:endParaRPr lang="en-US" sz="1200" u="sng" dirty="0">
              <a:solidFill>
                <a:schemeClr val="bg1"/>
              </a:solidFill>
            </a:endParaRPr>
          </a:p>
        </p:txBody>
      </p:sp>
      <p:pic>
        <p:nvPicPr>
          <p:cNvPr id="10" name="Picture 9" descr="Phone">
            <a:extLst>
              <a:ext uri="{FF2B5EF4-FFF2-40B4-BE49-F238E27FC236}">
                <a16:creationId xmlns:a16="http://schemas.microsoft.com/office/drawing/2014/main" id="{8961F271-B74E-597E-9DA4-66C05316771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5193" y="6666568"/>
            <a:ext cx="165581" cy="159087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CE629D3-6FCE-5672-3B91-BBC823E05F79}"/>
              </a:ext>
            </a:extLst>
          </p:cNvPr>
          <p:cNvSpPr txBox="1">
            <a:spLocks/>
          </p:cNvSpPr>
          <p:nvPr/>
        </p:nvSpPr>
        <p:spPr>
          <a:xfrm>
            <a:off x="3600774" y="6608340"/>
            <a:ext cx="2382511" cy="2622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bg1"/>
                </a:solidFill>
                <a:latin typeface="Arial"/>
                <a:cs typeface="Arial"/>
              </a:rPr>
              <a:t>(123) 456-7890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2" name="Picture 11" descr="Website">
            <a:extLst>
              <a:ext uri="{FF2B5EF4-FFF2-40B4-BE49-F238E27FC236}">
                <a16:creationId xmlns:a16="http://schemas.microsoft.com/office/drawing/2014/main" id="{F453631E-1ABD-2A24-B4A0-BAF67089086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714" y="6859311"/>
            <a:ext cx="168061" cy="161808"/>
          </a:xfrm>
          <a:prstGeom prst="rect">
            <a:avLst/>
          </a:prstGeom>
        </p:spPr>
      </p:pic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EB2C868E-5547-3CC9-0E8C-BFC319A72719}"/>
              </a:ext>
            </a:extLst>
          </p:cNvPr>
          <p:cNvSpPr txBox="1">
            <a:spLocks/>
          </p:cNvSpPr>
          <p:nvPr/>
        </p:nvSpPr>
        <p:spPr>
          <a:xfrm>
            <a:off x="3600773" y="6818283"/>
            <a:ext cx="2382511" cy="262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u="sng" dirty="0">
                <a:solidFill>
                  <a:schemeClr val="bg1"/>
                </a:solidFill>
              </a:rPr>
              <a:t>URL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799813F4-FA4F-F73D-506C-DEF6E6E886A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670FAF6F-FF45-5F68-1F27-C762748B3AA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" name="Picture Placeholder 24" descr="USDA Food and Nutrition Administration">
            <a:extLst>
              <a:ext uri="{FF2B5EF4-FFF2-40B4-BE49-F238E27FC236}">
                <a16:creationId xmlns:a16="http://schemas.microsoft.com/office/drawing/2014/main" id="{FFD91AF9-D357-97A6-A9E8-F9112BBD8004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6"/>
          <a:srcRect l="-666" r="-2574" b="-7247"/>
          <a:stretch>
            <a:fillRect/>
          </a:stretch>
        </p:blipFill>
        <p:spPr>
          <a:xfrm>
            <a:off x="257174" y="7182112"/>
            <a:ext cx="2743200" cy="30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59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20b77b-acc1-431f-a0e0-abbb3425c4d5" xsi:nil="true"/>
    <_Flow_SignoffStatus xmlns="98a26b81-0323-4ee7-a678-12700234d145" xsi:nil="true"/>
    <lcf76f155ced4ddcb4097134ff3c332f xmlns="98a26b81-0323-4ee7-a678-12700234d145">
      <Terms xmlns="http://schemas.microsoft.com/office/infopath/2007/PartnerControls"/>
    </lcf76f155ced4ddcb4097134ff3c332f>
    <ClientReview xmlns="98a26b81-0323-4ee7-a678-12700234d14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1D1257DC45DC4A9222B7C88954576D" ma:contentTypeVersion="22" ma:contentTypeDescription="Create a new document." ma:contentTypeScope="" ma:versionID="220ec09ac3b12a3a26aff730adc09f9d">
  <xsd:schema xmlns:xsd="http://www.w3.org/2001/XMLSchema" xmlns:xs="http://www.w3.org/2001/XMLSchema" xmlns:p="http://schemas.microsoft.com/office/2006/metadata/properties" xmlns:ns2="98a26b81-0323-4ee7-a678-12700234d145" xmlns:ns3="f720b77b-acc1-431f-a0e0-abbb3425c4d5" targetNamespace="http://schemas.microsoft.com/office/2006/metadata/properties" ma:root="true" ma:fieldsID="1953bacfb00ba413879aa3ce94f8a719" ns2:_="" ns3:_="">
    <xsd:import namespace="98a26b81-0323-4ee7-a678-12700234d145"/>
    <xsd:import namespace="f720b77b-acc1-431f-a0e0-abbb3425c4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ClientRevi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a26b81-0323-4ee7-a678-12700234d1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198376c-8df1-4175-b205-db8c42c7d6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ClientReview" ma:index="28" nillable="true" ma:displayName="Client Review" ma:format="Dropdown" ma:internalName="ClientReview">
      <xsd:simpleType>
        <xsd:restriction base="dms:Choice">
          <xsd:enumeration value="In Review"/>
          <xsd:enumeration value="Changes Requested"/>
          <xsd:enumeration value="Approv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20b77b-acc1-431f-a0e0-abbb3425c4d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f9154c-5f99-46b2-b812-daaaf3174c9c}" ma:internalName="TaxCatchAll" ma:showField="CatchAllData" ma:web="f720b77b-acc1-431f-a0e0-abbb3425c4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C899B7-3FB4-4156-9606-BF67C81F1387}">
  <ds:schemaRefs>
    <ds:schemaRef ds:uri="98a26b81-0323-4ee7-a678-12700234d145"/>
    <ds:schemaRef ds:uri="http://purl.org/dc/dcmitype/"/>
    <ds:schemaRef ds:uri="f720b77b-acc1-431f-a0e0-abbb3425c4d5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C0353D8-0DC7-4CAB-9245-BAEBA97498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2FC36C-F611-49A9-B97F-49A72C7255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a26b81-0323-4ee7-a678-12700234d145"/>
    <ds:schemaRef ds:uri="f720b77b-acc1-431f-a0e0-abbb3425c4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94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Woojung Hwang</dc:creator>
  <cp:lastModifiedBy>Newman, Katie - FNA</cp:lastModifiedBy>
  <cp:revision>13</cp:revision>
  <dcterms:created xsi:type="dcterms:W3CDTF">2024-05-24T19:38:40Z</dcterms:created>
  <dcterms:modified xsi:type="dcterms:W3CDTF">2026-10-26T15:34:48Z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0x0101005A1D1257DC45DC4A9222B7C88954576D</vt:lpwstr>
  </property>
  <property fmtid="{D5CDD505-2E9C-101B-9397-08002B2CF9AE}" pid="3" name="MediaServiceImageTags">
    <vt:lpwstr/>
  </property>
</Properties>
</file>