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58" r:id="rId5"/>
    <p:sldId id="259" r:id="rId6"/>
  </p:sldIdLst>
  <p:sldSz cx="3429000" cy="8001000"/>
  <p:notesSz cx="6858000" cy="9144000"/>
  <p:defaultTextStyle>
    <a:defPPr>
      <a:defRPr lang="en-US"/>
    </a:defPPr>
    <a:lvl1pPr marL="0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1pPr>
    <a:lvl2pPr marL="293018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2pPr>
    <a:lvl3pPr marL="586035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3pPr>
    <a:lvl4pPr marL="879053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4pPr>
    <a:lvl5pPr marL="1172072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5pPr>
    <a:lvl6pPr marL="1465090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6pPr>
    <a:lvl7pPr marL="1758107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7pPr>
    <a:lvl8pPr marL="2051125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8pPr>
    <a:lvl9pPr marL="2344143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26B104-0A25-DD12-CB7D-6BD6092F9D12}" name="Guest User" initials="GU" userId="S::urn:spo:tenantanon#8b3c9300-a291-4cc1-b504-edf03cf015e6::" providerId="AD"/>
  <p188:author id="{A33D9913-E18B-A78F-4DA8-4373E5E09411}" name="Deepti Patel" initials="DP" userId="S::dpatel@cmrignite.com::0d33cb37-a39c-4ecb-8650-15ca750a4701" providerId="AD"/>
  <p188:author id="{B0FB5B8A-AC49-BED2-4B04-48330E72B2FD}" name="Evan Burnett" initials="EB" userId="S::eburnett@cmrignite.com::e7ddc957-da61-42ca-9888-6105684849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A4"/>
    <a:srgbClr val="7A9F3E"/>
    <a:srgbClr val="83B23F"/>
    <a:srgbClr val="E67525"/>
    <a:srgbClr val="D86D2C"/>
    <a:srgbClr val="008080"/>
    <a:srgbClr val="5E7D31"/>
    <a:srgbClr val="BB5B16"/>
    <a:srgbClr val="F95900"/>
    <a:srgbClr val="E98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757A54-89D4-1985-BB08-A45B3DC13F6D}" v="1" dt="2026-10-23T11:07:37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702"/>
  </p:normalViewPr>
  <p:slideViewPr>
    <p:cSldViewPr snapToGrid="0">
      <p:cViewPr varScale="1">
        <p:scale>
          <a:sx n="87" d="100"/>
          <a:sy n="87" d="100"/>
        </p:scale>
        <p:origin x="28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B9757A54-89D4-1985-BB08-A45B3DC13F6D}"/>
    <pc:docChg chg="modSld">
      <pc:chgData name="Guest User" userId="S::urn:spo:tenantanon#8b3c9300-a291-4cc1-b504-edf03cf015e6::" providerId="AD" clId="Web-{B9757A54-89D4-1985-BB08-A45B3DC13F6D}" dt="2026-10-23T11:07:37.353" v="0"/>
      <pc:docMkLst>
        <pc:docMk/>
      </pc:docMkLst>
      <pc:sldChg chg="delSp">
        <pc:chgData name="Guest User" userId="S::urn:spo:tenantanon#8b3c9300-a291-4cc1-b504-edf03cf015e6::" providerId="AD" clId="Web-{B9757A54-89D4-1985-BB08-A45B3DC13F6D}" dt="2026-10-23T11:07:37.353" v="0"/>
        <pc:sldMkLst>
          <pc:docMk/>
          <pc:sldMk cId="3896192746" sldId="259"/>
        </pc:sldMkLst>
        <pc:spChg chg="del">
          <ac:chgData name="Guest User" userId="S::urn:spo:tenantanon#8b3c9300-a291-4cc1-b504-edf03cf015e6::" providerId="AD" clId="Web-{B9757A54-89D4-1985-BB08-A45B3DC13F6D}" dt="2026-10-23T11:07:37.353" v="0"/>
          <ac:spMkLst>
            <pc:docMk/>
            <pc:sldMk cId="3896192746" sldId="259"/>
            <ac:spMk id="2" creationId="{120C1A71-EF3C-7839-1092-3285AD7174F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02405E-9635-F560-56AA-769DA5A238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08164-4E6A-9626-A380-6F43C44413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475AE-C589-8246-8169-5A14D2336D3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DDBBC-9B4B-064C-3B5A-7826DA59E8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CC2C2-B951-7376-DEE8-4ABF90C6D6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7EAD4-A4BF-CD45-9CD2-0BDC938F2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39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500D0-72D8-A74B-A730-A4432B86EAE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68600" y="1143000"/>
            <a:ext cx="1320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20768-22C8-474B-B090-94F204D0C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0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1pPr>
    <a:lvl2pPr marL="293018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2pPr>
    <a:lvl3pPr marL="586035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3pPr>
    <a:lvl4pPr marL="879053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4pPr>
    <a:lvl5pPr marL="1172072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5pPr>
    <a:lvl6pPr marL="1465090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6pPr>
    <a:lvl7pPr marL="1758107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7pPr>
    <a:lvl8pPr marL="2051125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8pPr>
    <a:lvl9pPr marL="2344143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/Tagline_Section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76DE32-014D-2215-DEFC-86D6FA97E3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880" t="15055" r="9938" b="-1651"/>
          <a:stretch/>
        </p:blipFill>
        <p:spPr>
          <a:xfrm>
            <a:off x="0" y="0"/>
            <a:ext cx="3428999" cy="4428152"/>
          </a:xfrm>
          <a:prstGeom prst="rect">
            <a:avLst/>
          </a:prstGeom>
        </p:spPr>
      </p:pic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78319D0A-A936-8F3D-AFED-0D5C89F451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201543"/>
            <a:ext cx="2743200" cy="795132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800" b="1" i="0">
                <a:solidFill>
                  <a:srgbClr val="E6752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Head line goes here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0CFF0B31-821D-BC75-5FC5-F9D2824C5B5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2901" y="5578894"/>
            <a:ext cx="2743200" cy="1440892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Body copy goes here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232BF905-67A8-0F40-B749-0F3C156E06C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1" y="5064293"/>
            <a:ext cx="2743200" cy="446984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2234091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o Menu w/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1B139E-6C5B-E4F6-C5EF-7E1253D183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97778" y="339046"/>
            <a:ext cx="3033445" cy="2982887"/>
          </a:xfrm>
          <a:prstGeom prst="rect">
            <a:avLst/>
          </a:prstGeom>
        </p:spPr>
      </p:pic>
      <p:pic>
        <p:nvPicPr>
          <p:cNvPr id="5" name="Picture 4" descr="A brown rectangular object ">
            <a:extLst>
              <a:ext uri="{FF2B5EF4-FFF2-40B4-BE49-F238E27FC236}">
                <a16:creationId xmlns:a16="http://schemas.microsoft.com/office/drawing/2014/main" id="{AC1E6D29-9819-29E0-36CC-A98B82EF41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46700"/>
            <a:ext cx="3429000" cy="2654300"/>
          </a:xfrm>
          <a:prstGeom prst="rect">
            <a:avLst/>
          </a:prstGeom>
        </p:spPr>
      </p:pic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C62F0C75-D5AB-ABD0-8CF0-DB828E561A9B}"/>
              </a:ext>
            </a:extLst>
          </p:cNvPr>
          <p:cNvSpPr txBox="1"/>
          <p:nvPr userDrawn="1"/>
        </p:nvSpPr>
        <p:spPr>
          <a:xfrm>
            <a:off x="357250" y="7418781"/>
            <a:ext cx="2933700" cy="34416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 provided in part by the 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United States Department of Agriculture. 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1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5745" y="425982"/>
            <a:ext cx="2957513" cy="1546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745" y="2129896"/>
            <a:ext cx="2957513" cy="507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40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</p:sldLayoutIdLst>
  <p:hf sldNum="0" hdr="0" ftr="0" dt="0"/>
  <p:txStyles>
    <p:titleStyle>
      <a:lvl1pPr algn="l" defTabSz="320067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ysClr val="windowText" lastClr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60034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20067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80101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40135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880185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6pPr>
      <a:lvl7pPr marL="1040219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7pPr>
      <a:lvl8pPr marL="1200253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8pPr>
      <a:lvl9pPr marL="1360287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1pPr>
      <a:lvl2pPr marL="160034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20067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480101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4pPr>
      <a:lvl5pPr marL="640135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5pPr>
      <a:lvl6pPr marL="800169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6pPr>
      <a:lvl7pPr marL="960202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7pPr>
      <a:lvl8pPr marL="1120236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8pPr>
      <a:lvl9pPr marL="1280270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" userDrawn="1">
          <p15:clr>
            <a:srgbClr val="F26B43"/>
          </p15:clr>
        </p15:guide>
        <p15:guide id="2" pos="2088" userDrawn="1">
          <p15:clr>
            <a:srgbClr val="F26B43"/>
          </p15:clr>
        </p15:guide>
        <p15:guide id="3" orient="horz" pos="72" userDrawn="1">
          <p15:clr>
            <a:srgbClr val="F26B43"/>
          </p15:clr>
        </p15:guide>
        <p15:guide id="4" orient="horz" pos="4968" userDrawn="1">
          <p15:clr>
            <a:srgbClr val="F26B43"/>
          </p15:clr>
        </p15:guide>
        <p15:guide id="5" pos="216" userDrawn="1">
          <p15:clr>
            <a:srgbClr val="F26B43"/>
          </p15:clr>
        </p15:guide>
        <p15:guide id="6" pos="1944" userDrawn="1">
          <p15:clr>
            <a:srgbClr val="F26B43"/>
          </p15:clr>
        </p15:guide>
        <p15:guide id="7" orient="horz" pos="216" userDrawn="1">
          <p15:clr>
            <a:srgbClr val="F26B43"/>
          </p15:clr>
        </p15:guide>
        <p15:guide id="8" orient="horz" pos="48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EC3AD-9639-4AA4-8E53-5675A89BE2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2900" y="4440238"/>
            <a:ext cx="2743200" cy="7953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400" dirty="0">
                <a:solidFill>
                  <a:srgbClr val="E67525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rPr>
              <a:t>Summer Meals Fuel Summer Smiles!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E67525"/>
              </a:solidFill>
              <a:effectLst/>
              <a:uLnTx/>
              <a:uFillTx/>
              <a:latin typeface="Arial Black" panose="020B0604020202020204" pitchFamily="34" charset="0"/>
              <a:ea typeface="+mn-ea"/>
              <a:cs typeface="Arial Black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8A380-A0CC-A6CE-0623-36995F986C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0" y="5740985"/>
            <a:ext cx="2857500" cy="447675"/>
          </a:xfrm>
        </p:spPr>
        <p:txBody>
          <a:bodyPr/>
          <a:lstStyle/>
          <a:p>
            <a:r>
              <a:rPr lang="en-US" sz="1300" dirty="0"/>
              <a:t>Nutritious Meals in Group Settings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301052-B643-7ACD-7568-2D7A3FB63B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2900" y="5995890"/>
            <a:ext cx="2743200" cy="1441450"/>
          </a:xfrm>
        </p:spPr>
        <p:txBody>
          <a:bodyPr/>
          <a:lstStyle/>
          <a:p>
            <a:r>
              <a:rPr lang="en-US" sz="1300" dirty="0"/>
              <a:t>We’re serving up free nutritious meals and snacks at eligible meal sites. Kids 18 and younger can enjoy healthy food, make summer memories, and meet new friends! </a:t>
            </a:r>
          </a:p>
        </p:txBody>
      </p:sp>
      <p:pic>
        <p:nvPicPr>
          <p:cNvPr id="7" name="Picture 6" descr="USDA Food and Nutrition Administration">
            <a:extLst>
              <a:ext uri="{FF2B5EF4-FFF2-40B4-BE49-F238E27FC236}">
                <a16:creationId xmlns:a16="http://schemas.microsoft.com/office/drawing/2014/main" id="{596722AB-882E-25BA-9466-76ED337E7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7344575"/>
            <a:ext cx="2743200" cy="29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3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CE125648-4DE9-3F04-FE25-92A0C43F4C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4090" y="3456159"/>
            <a:ext cx="2743199" cy="211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Summer Meals Benefits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D7CE8AF-D2B1-942D-E450-0471F19B60AE}"/>
              </a:ext>
            </a:extLst>
          </p:cNvPr>
          <p:cNvSpPr txBox="1">
            <a:spLocks/>
          </p:cNvSpPr>
          <p:nvPr/>
        </p:nvSpPr>
        <p:spPr>
          <a:xfrm>
            <a:off x="254090" y="3759543"/>
            <a:ext cx="2641510" cy="19851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Balanced meals throughout the summer fuel growth and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Many meal sites also offer summer activities for kids.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Kids can enjoy healthy meals while spending time with friends.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6A5B3F-ABCC-2120-309B-5044C242A629}"/>
              </a:ext>
            </a:extLst>
          </p:cNvPr>
          <p:cNvSpPr txBox="1"/>
          <p:nvPr/>
        </p:nvSpPr>
        <p:spPr>
          <a:xfrm>
            <a:off x="254090" y="5898205"/>
            <a:ext cx="1981800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/>
                <a:cs typeface="Arial"/>
              </a:rPr>
              <a:t>Scan to find Summer Meals near you.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Placeholder 8" descr="QR code">
            <a:extLst>
              <a:ext uri="{FF2B5EF4-FFF2-40B4-BE49-F238E27FC236}">
                <a16:creationId xmlns:a16="http://schemas.microsoft.com/office/drawing/2014/main" id="{57EC9ADC-63D9-1AD2-5C66-B332B6EA41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" b="1967"/>
          <a:stretch/>
        </p:blipFill>
        <p:spPr>
          <a:xfrm>
            <a:off x="2402488" y="5756874"/>
            <a:ext cx="774805" cy="744326"/>
          </a:xfrm>
          <a:prstGeom prst="rect">
            <a:avLst/>
          </a:prstGeom>
        </p:spPr>
      </p:pic>
      <p:pic>
        <p:nvPicPr>
          <p:cNvPr id="16" name="Picture 15" descr="Email">
            <a:extLst>
              <a:ext uri="{FF2B5EF4-FFF2-40B4-BE49-F238E27FC236}">
                <a16:creationId xmlns:a16="http://schemas.microsoft.com/office/drawing/2014/main" id="{3AEC4495-9114-3BD9-2BC9-7C84CCDB1A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57" y="6573298"/>
            <a:ext cx="165581" cy="159419"/>
          </a:xfrm>
          <a:prstGeom prst="rect">
            <a:avLst/>
          </a:prstGeom>
        </p:spPr>
      </p:pic>
      <p:pic>
        <p:nvPicPr>
          <p:cNvPr id="15" name="Picture 14" descr="Phone">
            <a:extLst>
              <a:ext uri="{FF2B5EF4-FFF2-40B4-BE49-F238E27FC236}">
                <a16:creationId xmlns:a16="http://schemas.microsoft.com/office/drawing/2014/main" id="{F89FC526-85B3-6FB5-F320-734167FA9D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57" y="6759831"/>
            <a:ext cx="165581" cy="159087"/>
          </a:xfrm>
          <a:prstGeom prst="rect">
            <a:avLst/>
          </a:prstGeom>
        </p:spPr>
      </p:pic>
      <p:pic>
        <p:nvPicPr>
          <p:cNvPr id="17" name="Picture 16" descr="Website">
            <a:extLst>
              <a:ext uri="{FF2B5EF4-FFF2-40B4-BE49-F238E27FC236}">
                <a16:creationId xmlns:a16="http://schemas.microsoft.com/office/drawing/2014/main" id="{EC739C05-69D1-5E63-9605-FD1AED8073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78" y="6952857"/>
            <a:ext cx="168061" cy="161808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88398FB-D8A6-BF42-E712-1052405E5B9F}"/>
              </a:ext>
            </a:extLst>
          </p:cNvPr>
          <p:cNvSpPr txBox="1">
            <a:spLocks/>
          </p:cNvSpPr>
          <p:nvPr/>
        </p:nvSpPr>
        <p:spPr>
          <a:xfrm>
            <a:off x="504538" y="6526001"/>
            <a:ext cx="1981800" cy="635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 err="1">
                <a:solidFill>
                  <a:schemeClr val="bg1"/>
                </a:solidFill>
                <a:latin typeface="Arial"/>
                <a:cs typeface="Arial"/>
              </a:rPr>
              <a:t>insertyouremail@abc.xyz</a:t>
            </a:r>
            <a:endParaRPr lang="en-US" sz="1200" u="sng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(123) 456-7890</a:t>
            </a:r>
            <a:endParaRPr lang="en-US" sz="1200">
              <a:solidFill>
                <a:schemeClr val="bg1"/>
              </a:solidFill>
            </a:endParaRPr>
          </a:p>
          <a:p>
            <a:r>
              <a:rPr lang="en-US" sz="1200" u="sng" dirty="0">
                <a:solidFill>
                  <a:schemeClr val="bg1"/>
                </a:solidFill>
                <a:latin typeface="Arial"/>
                <a:cs typeface="Arial"/>
              </a:rPr>
              <a:t>URL</a:t>
            </a:r>
          </a:p>
          <a:p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92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NS">
      <a:dk1>
        <a:srgbClr val="000000"/>
      </a:dk1>
      <a:lt1>
        <a:srgbClr val="FFFFFF"/>
      </a:lt1>
      <a:dk2>
        <a:srgbClr val="E67524"/>
      </a:dk2>
      <a:lt2>
        <a:srgbClr val="F3A80E"/>
      </a:lt2>
      <a:accent1>
        <a:srgbClr val="E67524"/>
      </a:accent1>
      <a:accent2>
        <a:srgbClr val="FEBE10"/>
      </a:accent2>
      <a:accent3>
        <a:srgbClr val="00A3A3"/>
      </a:accent3>
      <a:accent4>
        <a:srgbClr val="799F3E"/>
      </a:accent4>
      <a:accent5>
        <a:srgbClr val="3F408C"/>
      </a:accent5>
      <a:accent6>
        <a:srgbClr val="EF4568"/>
      </a:accent6>
      <a:hlink>
        <a:srgbClr val="3BC2D7"/>
      </a:hlink>
      <a:folHlink>
        <a:srgbClr val="FCDB5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DD14B21-B3B1-A848-A49B-EB4D9C7A7E7B}" vid="{054B2FD5-85D2-074B-85C6-C3A517BB7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0651B5-DC6E-4277-AF16-D1B78E0B35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25ADCB-48CE-4EAC-B76F-30F11ED94175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98a26b81-0323-4ee7-a678-12700234d145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f720b77b-acc1-431f-a0e0-abbb3425c4d5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A3D53EC-F9EA-463D-81CF-FDE3B6A672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a26b81-0323-4ee7-a678-12700234d145"/>
    <ds:schemaRef ds:uri="f720b77b-acc1-431f-a0e0-abbb3425c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</TotalTime>
  <Words>94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Arial Black</vt:lpstr>
      <vt:lpstr>Calibri</vt:lpstr>
      <vt:lpstr>Office Theme</vt:lpstr>
      <vt:lpstr>Summer Meals Fuel Summer Smiles!</vt:lpstr>
      <vt:lpstr>Summer Meals Benefits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NARRATIVE  AND STORY</dc:title>
  <dc:creator>Woojung Hwang</dc:creator>
  <cp:lastModifiedBy>Newman, Katie - FNA</cp:lastModifiedBy>
  <cp:revision>36</cp:revision>
  <dcterms:created xsi:type="dcterms:W3CDTF">2024-04-02T13:38:55Z</dcterms:created>
  <dcterms:modified xsi:type="dcterms:W3CDTF">2026-10-26T15:29:18Z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