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</p:sldMasterIdLst>
  <p:notesMasterIdLst>
    <p:notesMasterId r:id="rId7"/>
  </p:notesMasterIdLst>
  <p:handoutMasterIdLst>
    <p:handoutMasterId r:id="rId8"/>
  </p:handoutMasterIdLst>
  <p:sldIdLst>
    <p:sldId id="258" r:id="rId5"/>
    <p:sldId id="259" r:id="rId6"/>
  </p:sldIdLst>
  <p:sldSz cx="3429000" cy="8001000"/>
  <p:notesSz cx="6858000" cy="9144000"/>
  <p:defaultTextStyle>
    <a:defPPr>
      <a:defRPr lang="en-US"/>
    </a:defPPr>
    <a:lvl1pPr marL="0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1pPr>
    <a:lvl2pPr marL="293018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2pPr>
    <a:lvl3pPr marL="586035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3pPr>
    <a:lvl4pPr marL="879053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4pPr>
    <a:lvl5pPr marL="1172072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5pPr>
    <a:lvl6pPr marL="1465090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6pPr>
    <a:lvl7pPr marL="1758107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7pPr>
    <a:lvl8pPr marL="2051125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8pPr>
    <a:lvl9pPr marL="2344143" algn="l" defTabSz="293018" rtl="0" eaLnBrk="1" latinLnBrk="0" hangingPunct="1">
      <a:defRPr sz="115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FB5B8A-AC49-BED2-4B04-48330E72B2FD}" name="Evan Burnett" initials="EB" userId="S::eburnett@cmrignite.com::e7ddc957-da61-42ca-9888-6105684849d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4A4"/>
    <a:srgbClr val="7A9F3E"/>
    <a:srgbClr val="83B23F"/>
    <a:srgbClr val="E67525"/>
    <a:srgbClr val="D86D2C"/>
    <a:srgbClr val="008080"/>
    <a:srgbClr val="5E7D31"/>
    <a:srgbClr val="BB5B16"/>
    <a:srgbClr val="F95900"/>
    <a:srgbClr val="E98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7AE54F-635C-63D5-97E5-31C8954292C1}" v="1" dt="2026-10-23T11:07:58.8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91" autoAdjust="0"/>
    <p:restoredTop sz="94763" autoAdjust="0"/>
  </p:normalViewPr>
  <p:slideViewPr>
    <p:cSldViewPr snapToGrid="0">
      <p:cViewPr varScale="1">
        <p:scale>
          <a:sx n="87" d="100"/>
          <a:sy n="87" d="100"/>
        </p:scale>
        <p:origin x="3834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b3c9300-a291-4cc1-b504-edf03cf015e6::" providerId="AD" clId="Web-{967AE54F-635C-63D5-97E5-31C8954292C1}"/>
    <pc:docChg chg="modSld">
      <pc:chgData name="Guest User" userId="S::urn:spo:tenantanon#8b3c9300-a291-4cc1-b504-edf03cf015e6::" providerId="AD" clId="Web-{967AE54F-635C-63D5-97E5-31C8954292C1}" dt="2026-10-23T11:07:58.823" v="0"/>
      <pc:docMkLst>
        <pc:docMk/>
      </pc:docMkLst>
      <pc:sldChg chg="delSp">
        <pc:chgData name="Guest User" userId="S::urn:spo:tenantanon#8b3c9300-a291-4cc1-b504-edf03cf015e6::" providerId="AD" clId="Web-{967AE54F-635C-63D5-97E5-31C8954292C1}" dt="2026-10-23T11:07:58.823" v="0"/>
        <pc:sldMkLst>
          <pc:docMk/>
          <pc:sldMk cId="3896192746" sldId="259"/>
        </pc:sldMkLst>
        <pc:spChg chg="del">
          <ac:chgData name="Guest User" userId="S::urn:spo:tenantanon#8b3c9300-a291-4cc1-b504-edf03cf015e6::" providerId="AD" clId="Web-{967AE54F-635C-63D5-97E5-31C8954292C1}" dt="2026-10-23T11:07:58.823" v="0"/>
          <ac:spMkLst>
            <pc:docMk/>
            <pc:sldMk cId="3896192746" sldId="259"/>
            <ac:spMk id="2" creationId="{120C1A71-EF3C-7839-1092-3285AD7174F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02405E-9635-F560-56AA-769DA5A238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708164-4E6A-9626-A380-6F43C444131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C475AE-C589-8246-8169-5A14D2336D3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DDBBC-9B4B-064C-3B5A-7826DA59E8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7CC2C2-B951-7376-DEE8-4ABF90C6D67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7EAD4-A4BF-CD45-9CD2-0BDC938F21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39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500D0-72D8-A74B-A730-A4432B86EAE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768600" y="1143000"/>
            <a:ext cx="1320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F20768-22C8-474B-B090-94F204D0CE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909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1pPr>
    <a:lvl2pPr marL="293018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2pPr>
    <a:lvl3pPr marL="586035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3pPr>
    <a:lvl4pPr marL="879053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4pPr>
    <a:lvl5pPr marL="1172072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5pPr>
    <a:lvl6pPr marL="1465090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6pPr>
    <a:lvl7pPr marL="1758107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7pPr>
    <a:lvl8pPr marL="2051125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8pPr>
    <a:lvl9pPr marL="2344143" algn="l" defTabSz="586035" rtl="0" eaLnBrk="1" latinLnBrk="0" hangingPunct="1">
      <a:defRPr sz="76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/Tagline_Section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4289D58-7570-9539-7533-99239B8142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23793" t="27157" r="23211"/>
          <a:stretch/>
        </p:blipFill>
        <p:spPr>
          <a:xfrm>
            <a:off x="-1" y="0"/>
            <a:ext cx="3429001" cy="4024465"/>
          </a:xfrm>
          <a:prstGeom prst="rect">
            <a:avLst/>
          </a:prstGeom>
        </p:spPr>
      </p:pic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E72382AF-E83D-7A66-EFC2-9928F7EA30DE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72731" y="504306"/>
            <a:ext cx="2434680" cy="2434680"/>
          </a:xfrm>
          <a:prstGeom prst="ellipse">
            <a:avLst/>
          </a:pr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78319D0A-A936-8F3D-AFED-0D5C89F451F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201543"/>
            <a:ext cx="2743200" cy="795132"/>
          </a:xfrm>
        </p:spPr>
        <p:txBody>
          <a:bodyPr lIns="0" rIns="0"/>
          <a:lstStyle>
            <a:lvl1pPr>
              <a:lnSpc>
                <a:spcPct val="100000"/>
              </a:lnSpc>
              <a:spcBef>
                <a:spcPts val="0"/>
              </a:spcBef>
              <a:defRPr sz="1800" b="1" i="0">
                <a:solidFill>
                  <a:srgbClr val="E67525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Head line goes here</a:t>
            </a: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0CFF0B31-821D-BC75-5FC5-F9D2824C5B5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42901" y="5578894"/>
            <a:ext cx="2743200" cy="1440892"/>
          </a:xfrm>
        </p:spPr>
        <p:txBody>
          <a:bodyPr lIns="0" rIns="0"/>
          <a:lstStyle>
            <a:lvl1pPr>
              <a:lnSpc>
                <a:spcPct val="100000"/>
              </a:lnSpc>
              <a:spcBef>
                <a:spcPts val="0"/>
              </a:spcBef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Body copy goes here</a:t>
            </a:r>
          </a:p>
        </p:txBody>
      </p:sp>
      <p:sp>
        <p:nvSpPr>
          <p:cNvPr id="5" name="Content Placeholder 8">
            <a:extLst>
              <a:ext uri="{FF2B5EF4-FFF2-40B4-BE49-F238E27FC236}">
                <a16:creationId xmlns:a16="http://schemas.microsoft.com/office/drawing/2014/main" id="{232BF905-67A8-0F40-B749-0F3C156E06C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1" y="5064293"/>
            <a:ext cx="2743200" cy="446984"/>
          </a:xfrm>
        </p:spPr>
        <p:txBody>
          <a:bodyPr lIns="0" rIns="0"/>
          <a:lstStyle>
            <a:lvl1pPr>
              <a:lnSpc>
                <a:spcPct val="100000"/>
              </a:lnSpc>
              <a:spcBef>
                <a:spcPts val="0"/>
              </a:spcBef>
              <a:defRPr sz="14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273E6D6-10C6-0407-875B-9AE1646C022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42900" y="7212531"/>
            <a:ext cx="2743200" cy="5683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0910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No Menu w/Tag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D699319-9E16-4FDE-A130-15F122689B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8605" y="415425"/>
            <a:ext cx="2891790" cy="2891790"/>
          </a:xfrm>
          <a:prstGeom prst="rect">
            <a:avLst/>
          </a:prstGeom>
        </p:spPr>
      </p:pic>
      <p:pic>
        <p:nvPicPr>
          <p:cNvPr id="5" name="Picture 4" descr="A brown rectangular object ">
            <a:extLst>
              <a:ext uri="{FF2B5EF4-FFF2-40B4-BE49-F238E27FC236}">
                <a16:creationId xmlns:a16="http://schemas.microsoft.com/office/drawing/2014/main" id="{AC1E6D29-9819-29E0-36CC-A98B82EF412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346700"/>
            <a:ext cx="3429000" cy="2654300"/>
          </a:xfrm>
          <a:prstGeom prst="rect">
            <a:avLst/>
          </a:prstGeom>
        </p:spPr>
      </p:pic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2F6F0737-5C4D-204A-1CF3-158987DC2B02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46350" y="583070"/>
            <a:ext cx="2536300" cy="2536300"/>
          </a:xfrm>
          <a:prstGeom prst="ellipse">
            <a:avLst/>
          </a:pr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 dirty="0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48388E8D-F1CE-AB22-DDB3-B2B03B4C5F05}"/>
              </a:ext>
            </a:extLst>
          </p:cNvPr>
          <p:cNvSpPr txBox="1"/>
          <p:nvPr userDrawn="1"/>
        </p:nvSpPr>
        <p:spPr>
          <a:xfrm>
            <a:off x="357250" y="7418781"/>
            <a:ext cx="2933700" cy="344163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10287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Funding provided in part by the 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United States Department of Agriculture. 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6218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5745" y="425982"/>
            <a:ext cx="2957513" cy="1546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5745" y="2129896"/>
            <a:ext cx="2957513" cy="50765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04003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63" r:id="rId2"/>
  </p:sldLayoutIdLst>
  <p:hf sldNum="0" hdr="0" ftr="0" dt="0"/>
  <p:txStyles>
    <p:titleStyle>
      <a:lvl1pPr algn="l" defTabSz="320067" rtl="0" eaLnBrk="1" latinLnBrk="0" hangingPunct="1">
        <a:lnSpc>
          <a:spcPct val="90000"/>
        </a:lnSpc>
        <a:spcBef>
          <a:spcPct val="0"/>
        </a:spcBef>
        <a:buNone/>
        <a:defRPr sz="1600" b="1" kern="1200">
          <a:solidFill>
            <a:sysClr val="windowText" lastClr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60034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320067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480101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640135" indent="0" algn="l" defTabSz="320067" rtl="0" eaLnBrk="1" latinLnBrk="0" hangingPunct="1">
        <a:lnSpc>
          <a:spcPct val="90000"/>
        </a:lnSpc>
        <a:spcBef>
          <a:spcPts val="165"/>
        </a:spcBef>
        <a:buFont typeface="Arial" panose="020B0604020202020204" pitchFamily="34" charset="0"/>
        <a:buNone/>
        <a:defRPr sz="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880185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6pPr>
      <a:lvl7pPr marL="1040219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7pPr>
      <a:lvl8pPr marL="1200253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8pPr>
      <a:lvl9pPr marL="1360287" indent="-80017" algn="l" defTabSz="320067" rtl="0" eaLnBrk="1" latinLnBrk="0" hangingPunct="1">
        <a:lnSpc>
          <a:spcPct val="90000"/>
        </a:lnSpc>
        <a:spcBef>
          <a:spcPts val="175"/>
        </a:spcBef>
        <a:buFont typeface="Arial" panose="020B0604020202020204" pitchFamily="34" charset="0"/>
        <a:buChar char="•"/>
        <a:defRPr sz="6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1pPr>
      <a:lvl2pPr marL="160034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2pPr>
      <a:lvl3pPr marL="320067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3pPr>
      <a:lvl4pPr marL="480101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4pPr>
      <a:lvl5pPr marL="640135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5pPr>
      <a:lvl6pPr marL="800169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6pPr>
      <a:lvl7pPr marL="960202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7pPr>
      <a:lvl8pPr marL="1120236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8pPr>
      <a:lvl9pPr marL="1280270" algn="l" defTabSz="320067" rtl="0" eaLnBrk="1" latinLnBrk="0" hangingPunct="1">
        <a:defRPr sz="6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2" userDrawn="1">
          <p15:clr>
            <a:srgbClr val="F26B43"/>
          </p15:clr>
        </p15:guide>
        <p15:guide id="2" pos="2088" userDrawn="1">
          <p15:clr>
            <a:srgbClr val="F26B43"/>
          </p15:clr>
        </p15:guide>
        <p15:guide id="3" orient="horz" pos="72" userDrawn="1">
          <p15:clr>
            <a:srgbClr val="F26B43"/>
          </p15:clr>
        </p15:guide>
        <p15:guide id="4" orient="horz" pos="4968" userDrawn="1">
          <p15:clr>
            <a:srgbClr val="F26B43"/>
          </p15:clr>
        </p15:guide>
        <p15:guide id="5" pos="216" userDrawn="1">
          <p15:clr>
            <a:srgbClr val="F26B43"/>
          </p15:clr>
        </p15:guide>
        <p15:guide id="6" pos="1944" userDrawn="1">
          <p15:clr>
            <a:srgbClr val="F26B43"/>
          </p15:clr>
        </p15:guide>
        <p15:guide id="7" orient="horz" pos="216" userDrawn="1">
          <p15:clr>
            <a:srgbClr val="F26B43"/>
          </p15:clr>
        </p15:guide>
        <p15:guide id="8" orient="horz" pos="482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74A853AE-2674-E375-A59C-42BA5C4F5F0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A213C86-1071-CAC6-51F7-699D33B4529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42901" y="4372027"/>
            <a:ext cx="2743200" cy="795132"/>
          </a:xfrm>
        </p:spPr>
        <p:txBody>
          <a:bodyPr/>
          <a:lstStyle/>
          <a:p>
            <a:r>
              <a:rPr lang="en-US" sz="2400" dirty="0"/>
              <a:t>Summer Meals Fuel Summer Smiles!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301052-B643-7ACD-7568-2D7A3FB63B2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2901" y="5942123"/>
            <a:ext cx="2743200" cy="1440892"/>
          </a:xfrm>
        </p:spPr>
        <p:txBody>
          <a:bodyPr/>
          <a:lstStyle/>
          <a:p>
            <a:r>
              <a:rPr lang="en-US" sz="1300" dirty="0"/>
              <a:t>We’re serving up free nutritious meals and snacks at eligible meal sites. Kids 18 and younger can enjoy healthy food, make summer memories, and meet new friends! 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B8A380-A0CC-A6CE-0623-36995F986C8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42901" y="5604611"/>
            <a:ext cx="2743200" cy="446984"/>
          </a:xfrm>
        </p:spPr>
        <p:txBody>
          <a:bodyPr/>
          <a:lstStyle/>
          <a:p>
            <a:r>
              <a:rPr lang="en-US" sz="1300" dirty="0"/>
              <a:t>Nutritious Meals in Group Settings</a:t>
            </a:r>
          </a:p>
        </p:txBody>
      </p:sp>
      <p:pic>
        <p:nvPicPr>
          <p:cNvPr id="19" name="Picture Placeholder 18" descr="USDA Food and Nutrition Administration">
            <a:extLst>
              <a:ext uri="{FF2B5EF4-FFF2-40B4-BE49-F238E27FC236}">
                <a16:creationId xmlns:a16="http://schemas.microsoft.com/office/drawing/2014/main" id="{85C10945-2D56-DBAA-D667-1ED8708FE78F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/>
          <a:srcRect t="1" r="-3165" b="-99997"/>
          <a:stretch>
            <a:fillRect/>
          </a:stretch>
        </p:blipFill>
        <p:spPr>
          <a:xfrm>
            <a:off x="342900" y="7383015"/>
            <a:ext cx="2743200" cy="56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32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5">
            <a:extLst>
              <a:ext uri="{FF2B5EF4-FFF2-40B4-BE49-F238E27FC236}">
                <a16:creationId xmlns:a16="http://schemas.microsoft.com/office/drawing/2014/main" id="{CE125648-4DE9-3F04-FE25-92A0C43F4C2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4090" y="3589173"/>
            <a:ext cx="2743199" cy="21198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US" sz="15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Summer Meals Benefits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CD7CE8AF-D2B1-942D-E450-0471F19B60AE}"/>
              </a:ext>
            </a:extLst>
          </p:cNvPr>
          <p:cNvSpPr txBox="1">
            <a:spLocks/>
          </p:cNvSpPr>
          <p:nvPr/>
        </p:nvSpPr>
        <p:spPr>
          <a:xfrm>
            <a:off x="254089" y="3892557"/>
            <a:ext cx="2992693" cy="1200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Balanced meals throughout the summer fuel growth and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Many meal sites also offer summer activities for kids.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Kids can enjoy healthy meals while spending time with friends.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6A5B3F-ABCC-2120-309B-5044C242A629}"/>
              </a:ext>
            </a:extLst>
          </p:cNvPr>
          <p:cNvSpPr txBox="1"/>
          <p:nvPr/>
        </p:nvSpPr>
        <p:spPr>
          <a:xfrm>
            <a:off x="254090" y="5850908"/>
            <a:ext cx="198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to find Summer Meals near you.</a:t>
            </a:r>
          </a:p>
        </p:txBody>
      </p:sp>
      <p:pic>
        <p:nvPicPr>
          <p:cNvPr id="10" name="Picture Placeholder 8" descr="QR code">
            <a:extLst>
              <a:ext uri="{FF2B5EF4-FFF2-40B4-BE49-F238E27FC236}">
                <a16:creationId xmlns:a16="http://schemas.microsoft.com/office/drawing/2014/main" id="{57EC9ADC-63D9-1AD2-5C66-B332B6EA41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7" b="1967"/>
          <a:stretch/>
        </p:blipFill>
        <p:spPr>
          <a:xfrm>
            <a:off x="2370032" y="5726227"/>
            <a:ext cx="774805" cy="744326"/>
          </a:xfrm>
          <a:prstGeom prst="rect">
            <a:avLst/>
          </a:prstGeom>
        </p:spPr>
      </p:pic>
      <p:pic>
        <p:nvPicPr>
          <p:cNvPr id="16" name="Picture 15" descr="Email">
            <a:extLst>
              <a:ext uri="{FF2B5EF4-FFF2-40B4-BE49-F238E27FC236}">
                <a16:creationId xmlns:a16="http://schemas.microsoft.com/office/drawing/2014/main" id="{3AEC4495-9114-3BD9-2BC9-7C84CCDB1A0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57" y="6573298"/>
            <a:ext cx="165581" cy="159419"/>
          </a:xfrm>
          <a:prstGeom prst="rect">
            <a:avLst/>
          </a:prstGeom>
        </p:spPr>
      </p:pic>
      <p:pic>
        <p:nvPicPr>
          <p:cNvPr id="15" name="Picture 14" descr="Phone">
            <a:extLst>
              <a:ext uri="{FF2B5EF4-FFF2-40B4-BE49-F238E27FC236}">
                <a16:creationId xmlns:a16="http://schemas.microsoft.com/office/drawing/2014/main" id="{F89FC526-85B3-6FB5-F320-734167FA9D1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57" y="6759831"/>
            <a:ext cx="165581" cy="159087"/>
          </a:xfrm>
          <a:prstGeom prst="rect">
            <a:avLst/>
          </a:prstGeom>
        </p:spPr>
      </p:pic>
      <p:pic>
        <p:nvPicPr>
          <p:cNvPr id="17" name="Picture 16" descr="Website">
            <a:extLst>
              <a:ext uri="{FF2B5EF4-FFF2-40B4-BE49-F238E27FC236}">
                <a16:creationId xmlns:a16="http://schemas.microsoft.com/office/drawing/2014/main" id="{EC739C05-69D1-5E63-9605-FD1AED8073A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478" y="6952857"/>
            <a:ext cx="168061" cy="161808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88398FB-D8A6-BF42-E712-1052405E5B9F}"/>
              </a:ext>
            </a:extLst>
          </p:cNvPr>
          <p:cNvSpPr txBox="1">
            <a:spLocks/>
          </p:cNvSpPr>
          <p:nvPr/>
        </p:nvSpPr>
        <p:spPr>
          <a:xfrm>
            <a:off x="504538" y="6526001"/>
            <a:ext cx="1981800" cy="635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u="sng" dirty="0" err="1">
                <a:solidFill>
                  <a:schemeClr val="bg1"/>
                </a:solidFill>
                <a:latin typeface="Arial"/>
                <a:cs typeface="Arial"/>
              </a:rPr>
              <a:t>insertyouremail@abc.xyz</a:t>
            </a:r>
            <a:endParaRPr lang="en-US" sz="1200" u="sng" dirty="0">
              <a:solidFill>
                <a:schemeClr val="bg1"/>
              </a:solidFill>
              <a:latin typeface="Arial"/>
              <a:cs typeface="Arial"/>
            </a:endParaRPr>
          </a:p>
          <a:p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(123) 456-7890</a:t>
            </a:r>
            <a:endParaRPr lang="en-US" sz="1200">
              <a:solidFill>
                <a:schemeClr val="bg1"/>
              </a:solidFill>
            </a:endParaRPr>
          </a:p>
          <a:p>
            <a:r>
              <a:rPr lang="en-US" sz="1200" u="sng" dirty="0">
                <a:solidFill>
                  <a:schemeClr val="bg1"/>
                </a:solidFill>
                <a:latin typeface="Arial"/>
                <a:cs typeface="Arial"/>
              </a:rPr>
              <a:t>URL</a:t>
            </a:r>
          </a:p>
          <a:p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39466A0-BB03-9A74-BD38-7ECB12112507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446350" y="583070"/>
            <a:ext cx="2536300" cy="2536300"/>
          </a:xfrm>
          <a:prstGeom prst="ellipse">
            <a:avLst/>
          </a:pr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96192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NS">
      <a:dk1>
        <a:srgbClr val="000000"/>
      </a:dk1>
      <a:lt1>
        <a:srgbClr val="FFFFFF"/>
      </a:lt1>
      <a:dk2>
        <a:srgbClr val="E67524"/>
      </a:dk2>
      <a:lt2>
        <a:srgbClr val="F3A80E"/>
      </a:lt2>
      <a:accent1>
        <a:srgbClr val="E67524"/>
      </a:accent1>
      <a:accent2>
        <a:srgbClr val="FEBE10"/>
      </a:accent2>
      <a:accent3>
        <a:srgbClr val="00A3A3"/>
      </a:accent3>
      <a:accent4>
        <a:srgbClr val="799F3E"/>
      </a:accent4>
      <a:accent5>
        <a:srgbClr val="3F408C"/>
      </a:accent5>
      <a:accent6>
        <a:srgbClr val="EF4568"/>
      </a:accent6>
      <a:hlink>
        <a:srgbClr val="3BC2D7"/>
      </a:hlink>
      <a:folHlink>
        <a:srgbClr val="FCDB53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6DD14B21-B3B1-A848-A49B-EB4D9C7A7E7B}" vid="{054B2FD5-85D2-074B-85C6-C3A517BB7E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0b77b-acc1-431f-a0e0-abbb3425c4d5" xsi:nil="true"/>
    <_Flow_SignoffStatus xmlns="98a26b81-0323-4ee7-a678-12700234d145" xsi:nil="true"/>
    <lcf76f155ced4ddcb4097134ff3c332f xmlns="98a26b81-0323-4ee7-a678-12700234d145">
      <Terms xmlns="http://schemas.microsoft.com/office/infopath/2007/PartnerControls"/>
    </lcf76f155ced4ddcb4097134ff3c332f>
    <ClientReview xmlns="98a26b81-0323-4ee7-a678-12700234d14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1D1257DC45DC4A9222B7C88954576D" ma:contentTypeVersion="22" ma:contentTypeDescription="Create a new document." ma:contentTypeScope="" ma:versionID="220ec09ac3b12a3a26aff730adc09f9d">
  <xsd:schema xmlns:xsd="http://www.w3.org/2001/XMLSchema" xmlns:xs="http://www.w3.org/2001/XMLSchema" xmlns:p="http://schemas.microsoft.com/office/2006/metadata/properties" xmlns:ns2="98a26b81-0323-4ee7-a678-12700234d145" xmlns:ns3="f720b77b-acc1-431f-a0e0-abbb3425c4d5" targetNamespace="http://schemas.microsoft.com/office/2006/metadata/properties" ma:root="true" ma:fieldsID="1953bacfb00ba413879aa3ce94f8a719" ns2:_="" ns3:_="">
    <xsd:import namespace="98a26b81-0323-4ee7-a678-12700234d145"/>
    <xsd:import namespace="f720b77b-acc1-431f-a0e0-abbb3425c4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lient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26b81-0323-4ee7-a678-12700234d1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98376c-8df1-4175-b205-db8c42c7d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ClientReview" ma:index="28" nillable="true" ma:displayName="Client Review" ma:format="Dropdown" ma:internalName="ClientReview">
      <xsd:simpleType>
        <xsd:restriction base="dms:Choice">
          <xsd:enumeration value="In Review"/>
          <xsd:enumeration value="Changes Requested"/>
          <xsd:enumeration value="Approv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0b77b-acc1-431f-a0e0-abbb3425c4d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f9154c-5f99-46b2-b812-daaaf3174c9c}" ma:internalName="TaxCatchAll" ma:showField="CatchAllData" ma:web="f720b77b-acc1-431f-a0e0-abbb3425c4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25ADCB-48CE-4EAC-B76F-30F11ED94175}">
  <ds:schemaRefs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f720b77b-acc1-431f-a0e0-abbb3425c4d5"/>
    <ds:schemaRef ds:uri="http://purl.org/dc/terms/"/>
    <ds:schemaRef ds:uri="98a26b81-0323-4ee7-a678-12700234d145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25097A1-3DFC-48A1-A7FE-DA65F4DD35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a26b81-0323-4ee7-a678-12700234d145"/>
    <ds:schemaRef ds:uri="f720b77b-acc1-431f-a0e0-abbb3425c4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A0651B5-DC6E-4277-AF16-D1B78E0B35F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94</Words>
  <Application>Microsoft Office PowerPoint</Application>
  <PresentationFormat>Custom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Arial Black</vt:lpstr>
      <vt:lpstr>Calibri</vt:lpstr>
      <vt:lpstr>Office Theme</vt:lpstr>
      <vt:lpstr>PowerPoint Presentation</vt:lpstr>
      <vt:lpstr>Summer Meals Benefits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NARRATIVE  AND STORY</dc:title>
  <dc:creator>Woojung Hwang</dc:creator>
  <cp:lastModifiedBy>Newman, Katie - FNA</cp:lastModifiedBy>
  <cp:revision>25</cp:revision>
  <dcterms:created xsi:type="dcterms:W3CDTF">2024-04-02T13:38:55Z</dcterms:created>
  <dcterms:modified xsi:type="dcterms:W3CDTF">2026-10-26T15:31:44Z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0x0101005A1D1257DC45DC4A9222B7C88954576D</vt:lpwstr>
  </property>
  <property fmtid="{D5CDD505-2E9C-101B-9397-08002B2CF9AE}" pid="3" name="MediaServiceImageTags">
    <vt:lpwstr/>
  </property>
</Properties>
</file>