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7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F4377A-03C9-9E48-9E33-04C4DBC6AA07}" v="7" dt="2025-03-17T19:38:18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/>
    <p:restoredTop sz="94694"/>
  </p:normalViewPr>
  <p:slideViewPr>
    <p:cSldViewPr snapToGrid="0" showGuides="1">
      <p:cViewPr varScale="1">
        <p:scale>
          <a:sx n="107" d="100"/>
          <a:sy n="107" d="100"/>
        </p:scale>
        <p:origin x="2952" y="168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ji Yang" userId="4e6a9ab4-4bf5-4d72-838b-d3789445bf9a" providerId="ADAL" clId="{F5FFF87C-5FCF-E046-8BC6-AE7366BA9904}"/>
    <pc:docChg chg="undo custSel modSld modMainMaster">
      <pc:chgData name="Chaji Yang" userId="4e6a9ab4-4bf5-4d72-838b-d3789445bf9a" providerId="ADAL" clId="{F5FFF87C-5FCF-E046-8BC6-AE7366BA9904}" dt="2024-05-31T19:00:42.090" v="139" actId="115"/>
      <pc:docMkLst>
        <pc:docMk/>
      </pc:docMkLst>
      <pc:sldChg chg="addSp delSp modSp mod">
        <pc:chgData name="Chaji Yang" userId="4e6a9ab4-4bf5-4d72-838b-d3789445bf9a" providerId="ADAL" clId="{F5FFF87C-5FCF-E046-8BC6-AE7366BA9904}" dt="2024-05-31T19:00:42.090" v="139" actId="115"/>
        <pc:sldMkLst>
          <pc:docMk/>
          <pc:sldMk cId="656597240" sldId="257"/>
        </pc:sldMkLst>
      </pc:sldChg>
      <pc:sldMasterChg chg="delSldLayout modSldLayout">
        <pc:chgData name="Chaji Yang" userId="4e6a9ab4-4bf5-4d72-838b-d3789445bf9a" providerId="ADAL" clId="{F5FFF87C-5FCF-E046-8BC6-AE7366BA9904}" dt="2024-05-31T14:19:08.368" v="51" actId="732"/>
        <pc:sldMasterMkLst>
          <pc:docMk/>
          <pc:sldMasterMk cId="804602377" sldId="2147483668"/>
        </pc:sldMasterMkLst>
        <pc:sldLayoutChg chg="del">
          <pc:chgData name="Chaji Yang" userId="4e6a9ab4-4bf5-4d72-838b-d3789445bf9a" providerId="ADAL" clId="{F5FFF87C-5FCF-E046-8BC6-AE7366BA9904}" dt="2024-05-24T20:23:34.892" v="3" actId="2696"/>
          <pc:sldLayoutMkLst>
            <pc:docMk/>
            <pc:sldMasterMk cId="804602377" sldId="2147483668"/>
            <pc:sldLayoutMk cId="851495458" sldId="2147483666"/>
          </pc:sldLayoutMkLst>
        </pc:sldLayoutChg>
        <pc:sldLayoutChg chg="del">
          <pc:chgData name="Chaji Yang" userId="4e6a9ab4-4bf5-4d72-838b-d3789445bf9a" providerId="ADAL" clId="{F5FFF87C-5FCF-E046-8BC6-AE7366BA9904}" dt="2024-05-24T20:23:34.529" v="2" actId="2696"/>
          <pc:sldLayoutMkLst>
            <pc:docMk/>
            <pc:sldMasterMk cId="804602377" sldId="2147483668"/>
            <pc:sldLayoutMk cId="567928724" sldId="2147483667"/>
          </pc:sldLayoutMkLst>
        </pc:sldLayoutChg>
        <pc:sldLayoutChg chg="addSp delSp modSp mod">
          <pc:chgData name="Chaji Yang" userId="4e6a9ab4-4bf5-4d72-838b-d3789445bf9a" providerId="ADAL" clId="{F5FFF87C-5FCF-E046-8BC6-AE7366BA9904}" dt="2024-05-31T14:19:08.368" v="51" actId="732"/>
          <pc:sldLayoutMkLst>
            <pc:docMk/>
            <pc:sldMasterMk cId="804602377" sldId="2147483668"/>
            <pc:sldLayoutMk cId="1409852763" sldId="2147483680"/>
          </pc:sldLayoutMkLst>
        </pc:sldLayoutChg>
      </pc:sldMasterChg>
    </pc:docChg>
  </pc:docChgLst>
  <pc:docChgLst>
    <pc:chgData name="Chaji Yang" userId="S::cyang@cmrignite.com::4e6a9ab4-4bf5-4d72-838b-d3789445bf9a" providerId="AD" clId="Web-{58332FAF-28C3-C681-EC22-3CF353308B73}"/>
    <pc:docChg chg="modSld">
      <pc:chgData name="Chaji Yang" userId="S::cyang@cmrignite.com::4e6a9ab4-4bf5-4d72-838b-d3789445bf9a" providerId="AD" clId="Web-{58332FAF-28C3-C681-EC22-3CF353308B73}" dt="2025-03-04T01:39:01.696" v="5" actId="20577"/>
      <pc:docMkLst>
        <pc:docMk/>
      </pc:docMkLst>
      <pc:sldChg chg="modSp">
        <pc:chgData name="Chaji Yang" userId="S::cyang@cmrignite.com::4e6a9ab4-4bf5-4d72-838b-d3789445bf9a" providerId="AD" clId="Web-{58332FAF-28C3-C681-EC22-3CF353308B73}" dt="2025-03-04T01:39:01.696" v="5" actId="20577"/>
        <pc:sldMkLst>
          <pc:docMk/>
          <pc:sldMk cId="656597240" sldId="257"/>
        </pc:sldMkLst>
        <pc:spChg chg="mod">
          <ac:chgData name="Chaji Yang" userId="S::cyang@cmrignite.com::4e6a9ab4-4bf5-4d72-838b-d3789445bf9a" providerId="AD" clId="Web-{58332FAF-28C3-C681-EC22-3CF353308B73}" dt="2025-03-04T01:39:01.696" v="5" actId="20577"/>
          <ac:spMkLst>
            <pc:docMk/>
            <pc:sldMk cId="656597240" sldId="257"/>
            <ac:spMk id="53" creationId="{5CA9F395-AEC7-418A-F03F-995D8E603060}"/>
          </ac:spMkLst>
        </pc:spChg>
      </pc:sldChg>
    </pc:docChg>
  </pc:docChgLst>
  <pc:docChgLst>
    <pc:chgData name="Jae Chung" userId="95f87405-8f7d-4a23-8f85-7ab65ea213d7" providerId="ADAL" clId="{E2F4377A-03C9-9E48-9E33-04C4DBC6AA07}"/>
    <pc:docChg chg="undo custSel modSld modMainMaster">
      <pc:chgData name="Jae Chung" userId="95f87405-8f7d-4a23-8f85-7ab65ea213d7" providerId="ADAL" clId="{E2F4377A-03C9-9E48-9E33-04C4DBC6AA07}" dt="2025-03-17T20:36:35.010" v="68" actId="1035"/>
      <pc:docMkLst>
        <pc:docMk/>
      </pc:docMkLst>
      <pc:sldChg chg="addSp delSp modSp mod">
        <pc:chgData name="Jae Chung" userId="95f87405-8f7d-4a23-8f85-7ab65ea213d7" providerId="ADAL" clId="{E2F4377A-03C9-9E48-9E33-04C4DBC6AA07}" dt="2025-03-17T20:36:35.010" v="68" actId="1035"/>
        <pc:sldMkLst>
          <pc:docMk/>
          <pc:sldMk cId="656597240" sldId="257"/>
        </pc:sldMkLst>
        <pc:spChg chg="add mod">
          <ac:chgData name="Jae Chung" userId="95f87405-8f7d-4a23-8f85-7ab65ea213d7" providerId="ADAL" clId="{E2F4377A-03C9-9E48-9E33-04C4DBC6AA07}" dt="2025-03-17T19:38:13.709" v="23"/>
          <ac:spMkLst>
            <pc:docMk/>
            <pc:sldMk cId="656597240" sldId="257"/>
            <ac:spMk id="3" creationId="{32DE46F8-D0BB-0C4F-8663-622D98584D1C}"/>
          </ac:spMkLst>
        </pc:spChg>
        <pc:spChg chg="add mod">
          <ac:chgData name="Jae Chung" userId="95f87405-8f7d-4a23-8f85-7ab65ea213d7" providerId="ADAL" clId="{E2F4377A-03C9-9E48-9E33-04C4DBC6AA07}" dt="2025-03-17T20:36:35.010" v="68" actId="1035"/>
          <ac:spMkLst>
            <pc:docMk/>
            <pc:sldMk cId="656597240" sldId="257"/>
            <ac:spMk id="4" creationId="{AC793D23-9097-AB74-9689-A7D0BDB91480}"/>
          </ac:spMkLst>
        </pc:spChg>
        <pc:spChg chg="del mod">
          <ac:chgData name="Jae Chung" userId="95f87405-8f7d-4a23-8f85-7ab65ea213d7" providerId="ADAL" clId="{E2F4377A-03C9-9E48-9E33-04C4DBC6AA07}" dt="2025-03-17T19:38:17.772" v="24" actId="478"/>
          <ac:spMkLst>
            <pc:docMk/>
            <pc:sldMk cId="656597240" sldId="257"/>
            <ac:spMk id="10" creationId="{6F0B6618-91DE-582D-946F-782B2D5F9236}"/>
          </ac:spMkLst>
        </pc:spChg>
        <pc:spChg chg="mod">
          <ac:chgData name="Jae Chung" userId="95f87405-8f7d-4a23-8f85-7ab65ea213d7" providerId="ADAL" clId="{E2F4377A-03C9-9E48-9E33-04C4DBC6AA07}" dt="2025-03-04T00:33:09.398" v="6" actId="207"/>
          <ac:spMkLst>
            <pc:docMk/>
            <pc:sldMk cId="656597240" sldId="257"/>
            <ac:spMk id="53" creationId="{5CA9F395-AEC7-418A-F03F-995D8E603060}"/>
          </ac:spMkLst>
        </pc:spChg>
        <pc:picChg chg="mod">
          <ac:chgData name="Jae Chung" userId="95f87405-8f7d-4a23-8f85-7ab65ea213d7" providerId="ADAL" clId="{E2F4377A-03C9-9E48-9E33-04C4DBC6AA07}" dt="2025-03-04T00:33:24.166" v="11" actId="1037"/>
          <ac:picMkLst>
            <pc:docMk/>
            <pc:sldMk cId="656597240" sldId="257"/>
            <ac:picMk id="13" creationId="{51336D91-0507-CE86-CA1A-FA73EFDF90A0}"/>
          </ac:picMkLst>
        </pc:picChg>
        <pc:picChg chg="mod">
          <ac:chgData name="Jae Chung" userId="95f87405-8f7d-4a23-8f85-7ab65ea213d7" providerId="ADAL" clId="{E2F4377A-03C9-9E48-9E33-04C4DBC6AA07}" dt="2025-03-04T00:33:18.603" v="8" actId="14100"/>
          <ac:picMkLst>
            <pc:docMk/>
            <pc:sldMk cId="656597240" sldId="257"/>
            <ac:picMk id="47" creationId="{FB69E186-F828-EA3D-4C0B-45ACDC4334C5}"/>
          </ac:picMkLst>
        </pc:picChg>
        <pc:picChg chg="mod">
          <ac:chgData name="Jae Chung" userId="95f87405-8f7d-4a23-8f85-7ab65ea213d7" providerId="ADAL" clId="{E2F4377A-03C9-9E48-9E33-04C4DBC6AA07}" dt="2025-03-04T00:33:31.526" v="18" actId="1038"/>
          <ac:picMkLst>
            <pc:docMk/>
            <pc:sldMk cId="656597240" sldId="257"/>
            <ac:picMk id="49" creationId="{8D2D401D-F075-D1A7-680A-91D31CAD737A}"/>
          </ac:picMkLst>
        </pc:picChg>
        <pc:picChg chg="mod">
          <ac:chgData name="Jae Chung" userId="95f87405-8f7d-4a23-8f85-7ab65ea213d7" providerId="ADAL" clId="{E2F4377A-03C9-9E48-9E33-04C4DBC6AA07}" dt="2025-03-04T00:33:37.974" v="21" actId="1037"/>
          <ac:picMkLst>
            <pc:docMk/>
            <pc:sldMk cId="656597240" sldId="257"/>
            <ac:picMk id="50" creationId="{93B1E43F-6AAF-B230-10AC-B767897AFA4C}"/>
          </ac:picMkLst>
        </pc:picChg>
      </pc:sldChg>
      <pc:sldMasterChg chg="modSldLayout">
        <pc:chgData name="Jae Chung" userId="95f87405-8f7d-4a23-8f85-7ab65ea213d7" providerId="ADAL" clId="{E2F4377A-03C9-9E48-9E33-04C4DBC6AA07}" dt="2025-03-17T20:36:15.295" v="47" actId="1036"/>
        <pc:sldMasterMkLst>
          <pc:docMk/>
          <pc:sldMasterMk cId="804602377" sldId="2147483668"/>
        </pc:sldMasterMkLst>
        <pc:sldLayoutChg chg="modSp mod">
          <pc:chgData name="Jae Chung" userId="95f87405-8f7d-4a23-8f85-7ab65ea213d7" providerId="ADAL" clId="{E2F4377A-03C9-9E48-9E33-04C4DBC6AA07}" dt="2025-03-17T20:36:15.295" v="47" actId="1036"/>
          <pc:sldLayoutMkLst>
            <pc:docMk/>
            <pc:sldMasterMk cId="804602377" sldId="2147483668"/>
            <pc:sldLayoutMk cId="1409852763" sldId="2147483680"/>
          </pc:sldLayoutMkLst>
          <pc:spChg chg="mod">
            <ac:chgData name="Jae Chung" userId="95f87405-8f7d-4a23-8f85-7ab65ea213d7" providerId="ADAL" clId="{E2F4377A-03C9-9E48-9E33-04C4DBC6AA07}" dt="2025-03-17T20:36:15.295" v="47" actId="1036"/>
            <ac:spMkLst>
              <pc:docMk/>
              <pc:sldMasterMk cId="804602377" sldId="2147483668"/>
              <pc:sldLayoutMk cId="1409852763" sldId="2147483680"/>
              <ac:spMk id="3" creationId="{BA4A8076-21D2-36EF-114C-045048208E03}"/>
            </ac:spMkLst>
          </pc:spChg>
        </pc:sldLayoutChg>
      </pc:sldMasterChg>
    </pc:docChg>
  </pc:docChgLst>
  <pc:docChgLst>
    <pc:chgData name="Chaji Yang" userId="4e6a9ab4-4bf5-4d72-838b-d3789445bf9a" providerId="ADAL" clId="{39169A7E-DE61-BC4F-9AD2-AD56FF84DB39}"/>
    <pc:docChg chg="modSld">
      <pc:chgData name="Chaji Yang" userId="4e6a9ab4-4bf5-4d72-838b-d3789445bf9a" providerId="ADAL" clId="{39169A7E-DE61-BC4F-9AD2-AD56FF84DB39}" dt="2025-03-04T00:57:04.126" v="63" actId="962"/>
      <pc:docMkLst>
        <pc:docMk/>
      </pc:docMkLst>
      <pc:sldChg chg="modSp mod">
        <pc:chgData name="Chaji Yang" userId="4e6a9ab4-4bf5-4d72-838b-d3789445bf9a" providerId="ADAL" clId="{39169A7E-DE61-BC4F-9AD2-AD56FF84DB39}" dt="2025-03-04T00:57:04.126" v="63" actId="962"/>
        <pc:sldMkLst>
          <pc:docMk/>
          <pc:sldMk cId="656597240" sldId="257"/>
        </pc:sldMkLst>
        <pc:picChg chg="mod">
          <ac:chgData name="Chaji Yang" userId="4e6a9ab4-4bf5-4d72-838b-d3789445bf9a" providerId="ADAL" clId="{39169A7E-DE61-BC4F-9AD2-AD56FF84DB39}" dt="2025-03-04T00:56:34.738" v="33" actId="962"/>
          <ac:picMkLst>
            <pc:docMk/>
            <pc:sldMk cId="656597240" sldId="257"/>
            <ac:picMk id="13" creationId="{51336D91-0507-CE86-CA1A-FA73EFDF90A0}"/>
          </ac:picMkLst>
        </pc:picChg>
        <pc:picChg chg="mod">
          <ac:chgData name="Chaji Yang" userId="4e6a9ab4-4bf5-4d72-838b-d3789445bf9a" providerId="ADAL" clId="{39169A7E-DE61-BC4F-9AD2-AD56FF84DB39}" dt="2025-03-04T00:56:29.861" v="1" actId="962"/>
          <ac:picMkLst>
            <pc:docMk/>
            <pc:sldMk cId="656597240" sldId="257"/>
            <ac:picMk id="47" creationId="{FB69E186-F828-EA3D-4C0B-45ACDC4334C5}"/>
          </ac:picMkLst>
        </pc:picChg>
        <pc:picChg chg="mod">
          <ac:chgData name="Chaji Yang" userId="4e6a9ab4-4bf5-4d72-838b-d3789445bf9a" providerId="ADAL" clId="{39169A7E-DE61-BC4F-9AD2-AD56FF84DB39}" dt="2025-03-04T00:56:59.975" v="35" actId="962"/>
          <ac:picMkLst>
            <pc:docMk/>
            <pc:sldMk cId="656597240" sldId="257"/>
            <ac:picMk id="49" creationId="{8D2D401D-F075-D1A7-680A-91D31CAD737A}"/>
          </ac:picMkLst>
        </pc:picChg>
        <pc:picChg chg="mod">
          <ac:chgData name="Chaji Yang" userId="4e6a9ab4-4bf5-4d72-838b-d3789445bf9a" providerId="ADAL" clId="{39169A7E-DE61-BC4F-9AD2-AD56FF84DB39}" dt="2025-03-04T00:57:04.126" v="63" actId="962"/>
          <ac:picMkLst>
            <pc:docMk/>
            <pc:sldMk cId="656597240" sldId="257"/>
            <ac:picMk id="50" creationId="{93B1E43F-6AAF-B230-10AC-B767897AFA4C}"/>
          </ac:picMkLst>
        </pc:picChg>
      </pc:sldChg>
    </pc:docChg>
  </pc:docChgLst>
  <pc:docChgLst>
    <pc:chgData name="Evan Burnett" userId="S::eburnett@cmrignite.com::e7ddc957-da61-42ca-9888-6105684849d3" providerId="AD" clId="Web-{F0CB4B46-9DF1-185A-E84D-EDBDC9948B92}"/>
    <pc:docChg chg="modSld">
      <pc:chgData name="Evan Burnett" userId="S::eburnett@cmrignite.com::e7ddc957-da61-42ca-9888-6105684849d3" providerId="AD" clId="Web-{F0CB4B46-9DF1-185A-E84D-EDBDC9948B92}" dt="2024-05-31T20:22:10.766" v="5"/>
      <pc:docMkLst>
        <pc:docMk/>
      </pc:docMkLst>
      <pc:sldChg chg="modSp">
        <pc:chgData name="Evan Burnett" userId="S::eburnett@cmrignite.com::e7ddc957-da61-42ca-9888-6105684849d3" providerId="AD" clId="Web-{F0CB4B46-9DF1-185A-E84D-EDBDC9948B92}" dt="2024-05-31T20:22:10.766" v="5"/>
        <pc:sldMkLst>
          <pc:docMk/>
          <pc:sldMk cId="656597240" sldId="257"/>
        </pc:sldMkLst>
      </pc:sldChg>
    </pc:docChg>
  </pc:docChgLst>
  <pc:docChgLst>
    <pc:chgData name="Woojung Hwang" userId="2f48344a-4cb6-44e2-85e0-9b0e9e1067a5" providerId="ADAL" clId="{9E3FEDB5-E1E6-2D45-9828-FD4C81B8E49C}"/>
    <pc:docChg chg="undo custSel modSld modMainMaster">
      <pc:chgData name="Woojung Hwang" userId="2f48344a-4cb6-44e2-85e0-9b0e9e1067a5" providerId="ADAL" clId="{9E3FEDB5-E1E6-2D45-9828-FD4C81B8E49C}" dt="2024-05-29T16:11:37.516" v="68" actId="1038"/>
      <pc:docMkLst>
        <pc:docMk/>
      </pc:docMkLst>
      <pc:sldChg chg="modSp mod">
        <pc:chgData name="Woojung Hwang" userId="2f48344a-4cb6-44e2-85e0-9b0e9e1067a5" providerId="ADAL" clId="{9E3FEDB5-E1E6-2D45-9828-FD4C81B8E49C}" dt="2024-05-29T16:11:37.516" v="68" actId="1038"/>
        <pc:sldMkLst>
          <pc:docMk/>
          <pc:sldMk cId="656597240" sldId="257"/>
        </pc:sldMkLst>
      </pc:sldChg>
      <pc:sldMasterChg chg="modSldLayout">
        <pc:chgData name="Woojung Hwang" userId="2f48344a-4cb6-44e2-85e0-9b0e9e1067a5" providerId="ADAL" clId="{9E3FEDB5-E1E6-2D45-9828-FD4C81B8E49C}" dt="2024-05-29T16:11:17.456" v="59"/>
        <pc:sldMasterMkLst>
          <pc:docMk/>
          <pc:sldMasterMk cId="804602377" sldId="2147483668"/>
        </pc:sldMasterMkLst>
        <pc:sldLayoutChg chg="delSp modSp mod">
          <pc:chgData name="Woojung Hwang" userId="2f48344a-4cb6-44e2-85e0-9b0e9e1067a5" providerId="ADAL" clId="{9E3FEDB5-E1E6-2D45-9828-FD4C81B8E49C}" dt="2024-05-29T16:11:17.456" v="59"/>
          <pc:sldLayoutMkLst>
            <pc:docMk/>
            <pc:sldMasterMk cId="804602377" sldId="2147483668"/>
            <pc:sldLayoutMk cId="1409852763" sldId="214748368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kids laughing">
            <a:extLst>
              <a:ext uri="{FF2B5EF4-FFF2-40B4-BE49-F238E27FC236}">
                <a16:creationId xmlns:a16="http://schemas.microsoft.com/office/drawing/2014/main" id="{C7BDDD89-1207-1BD2-75DC-A67AB17A6F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18624"/>
            <a:ext cx="3200399" cy="4256312"/>
          </a:xfrm>
          <a:prstGeom prst="rect">
            <a:avLst/>
          </a:prstGeom>
        </p:spPr>
      </p:pic>
      <p:pic>
        <p:nvPicPr>
          <p:cNvPr id="11" name="Picture 10" descr="A brown rectangle">
            <a:extLst>
              <a:ext uri="{FF2B5EF4-FFF2-40B4-BE49-F238E27FC236}">
                <a16:creationId xmlns:a16="http://schemas.microsoft.com/office/drawing/2014/main" id="{89B2765F-E0D1-394D-C53D-C9163D264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996"/>
          <a:stretch/>
        </p:blipFill>
        <p:spPr>
          <a:xfrm>
            <a:off x="3200400" y="5254801"/>
            <a:ext cx="3200399" cy="2517600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BA4A8076-21D2-36EF-114C-045048208E03}"/>
              </a:ext>
            </a:extLst>
          </p:cNvPr>
          <p:cNvSpPr txBox="1"/>
          <p:nvPr userDrawn="1"/>
        </p:nvSpPr>
        <p:spPr>
          <a:xfrm>
            <a:off x="3449543" y="7262770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852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0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ontent Placeholder 4">
            <a:extLst>
              <a:ext uri="{FF2B5EF4-FFF2-40B4-BE49-F238E27FC236}">
                <a16:creationId xmlns:a16="http://schemas.microsoft.com/office/drawing/2014/main" id="{6707832B-6F06-98C9-434F-1208D9210447}"/>
              </a:ext>
            </a:extLst>
          </p:cNvPr>
          <p:cNvSpPr txBox="1">
            <a:spLocks/>
          </p:cNvSpPr>
          <p:nvPr/>
        </p:nvSpPr>
        <p:spPr>
          <a:xfrm>
            <a:off x="258068" y="4134588"/>
            <a:ext cx="2743200" cy="885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Fuel Your Kids’ Summer With 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E67525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SUN Programs!</a:t>
            </a:r>
          </a:p>
        </p:txBody>
      </p:sp>
      <p:sp>
        <p:nvSpPr>
          <p:cNvPr id="46" name="Content Placeholder 5">
            <a:extLst>
              <a:ext uri="{FF2B5EF4-FFF2-40B4-BE49-F238E27FC236}">
                <a16:creationId xmlns:a16="http://schemas.microsoft.com/office/drawing/2014/main" id="{FD159D32-588C-04DA-9B4F-C9967F6F85CE}"/>
              </a:ext>
            </a:extLst>
          </p:cNvPr>
          <p:cNvSpPr txBox="1">
            <a:spLocks/>
          </p:cNvSpPr>
          <p:nvPr/>
        </p:nvSpPr>
        <p:spPr>
          <a:xfrm>
            <a:off x="258068" y="5158947"/>
            <a:ext cx="2743199" cy="446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n-US" sz="13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USDA's Summer Nutrition </a:t>
            </a:r>
          </a:p>
          <a:p>
            <a:pPr>
              <a:defRPr/>
            </a:pPr>
            <a:r>
              <a:rPr lang="en-US" sz="13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Programs for Kids</a:t>
            </a:r>
          </a:p>
        </p:txBody>
      </p:sp>
      <p:sp>
        <p:nvSpPr>
          <p:cNvPr id="45" name="Content Placeholder 3">
            <a:extLst>
              <a:ext uri="{FF2B5EF4-FFF2-40B4-BE49-F238E27FC236}">
                <a16:creationId xmlns:a16="http://schemas.microsoft.com/office/drawing/2014/main" id="{9811ED0B-6C34-41EB-DAD3-9648760FEFE1}"/>
              </a:ext>
            </a:extLst>
          </p:cNvPr>
          <p:cNvSpPr txBox="1">
            <a:spLocks/>
          </p:cNvSpPr>
          <p:nvPr/>
        </p:nvSpPr>
        <p:spPr>
          <a:xfrm>
            <a:off x="258068" y="5690702"/>
            <a:ext cx="2603499" cy="1200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Make this summer unforgettable! SUN Programs offer a variety of nutrition options to keep your kids and teens energized and smiling all summer long.</a:t>
            </a:r>
          </a:p>
        </p:txBody>
      </p:sp>
      <p:pic>
        <p:nvPicPr>
          <p:cNvPr id="47" name="Picture 46" descr="SUN Summer Nutrition Programs for Kids logo">
            <a:extLst>
              <a:ext uri="{FF2B5EF4-FFF2-40B4-BE49-F238E27FC236}">
                <a16:creationId xmlns:a16="http://schemas.microsoft.com/office/drawing/2014/main" id="{FB69E186-F828-EA3D-4C0B-45ACDC43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0928" y="6872653"/>
            <a:ext cx="1958543" cy="724798"/>
          </a:xfrm>
          <a:prstGeom prst="rect">
            <a:avLst/>
          </a:prstGeom>
        </p:spPr>
      </p:pic>
      <p:pic>
        <p:nvPicPr>
          <p:cNvPr id="13" name="Picture 12" descr="SUN Meals logo">
            <a:extLst>
              <a:ext uri="{FF2B5EF4-FFF2-40B4-BE49-F238E27FC236}">
                <a16:creationId xmlns:a16="http://schemas.microsoft.com/office/drawing/2014/main" id="{51336D91-0507-CE86-CA1A-FA73EFDF90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26303" y="321271"/>
            <a:ext cx="1366783" cy="726673"/>
          </a:xfrm>
          <a:prstGeom prst="rect">
            <a:avLst/>
          </a:prstGeom>
        </p:spPr>
      </p:pic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16E695B5-6E20-4CAB-CEB5-082F27435D86}"/>
              </a:ext>
            </a:extLst>
          </p:cNvPr>
          <p:cNvSpPr txBox="1">
            <a:spLocks/>
          </p:cNvSpPr>
          <p:nvPr/>
        </p:nvSpPr>
        <p:spPr>
          <a:xfrm>
            <a:off x="3338352" y="1124283"/>
            <a:ext cx="2948149" cy="847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Nutritious free meals and snacks served in a fun group setting to support connections and healthy habits.</a:t>
            </a:r>
          </a:p>
        </p:txBody>
      </p:sp>
      <p:pic>
        <p:nvPicPr>
          <p:cNvPr id="49" name="Picture 48" descr="SUN Meals To-Go Logo">
            <a:extLst>
              <a:ext uri="{FF2B5EF4-FFF2-40B4-BE49-F238E27FC236}">
                <a16:creationId xmlns:a16="http://schemas.microsoft.com/office/drawing/2014/main" id="{8D2D401D-F075-D1A7-680A-91D31CAD73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96940" y="2127520"/>
            <a:ext cx="1469169" cy="678841"/>
          </a:xfrm>
          <a:prstGeom prst="rect">
            <a:avLst/>
          </a:prstGeom>
        </p:spPr>
      </p:pic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A2913773-2686-2FF4-8B6A-4B48C748E421}"/>
              </a:ext>
            </a:extLst>
          </p:cNvPr>
          <p:cNvSpPr txBox="1">
            <a:spLocks/>
          </p:cNvSpPr>
          <p:nvPr/>
        </p:nvSpPr>
        <p:spPr>
          <a:xfrm>
            <a:off x="3318552" y="2830261"/>
            <a:ext cx="2967948" cy="484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Convenient pick-up and delivery options available in some rural areas.</a:t>
            </a:r>
          </a:p>
        </p:txBody>
      </p:sp>
      <p:pic>
        <p:nvPicPr>
          <p:cNvPr id="50" name="Picture 49" descr="SUN Bucks logo">
            <a:extLst>
              <a:ext uri="{FF2B5EF4-FFF2-40B4-BE49-F238E27FC236}">
                <a16:creationId xmlns:a16="http://schemas.microsoft.com/office/drawing/2014/main" id="{93B1E43F-6AAF-B230-10AC-B767897AFA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16382" y="3581190"/>
            <a:ext cx="1389130" cy="738554"/>
          </a:xfrm>
          <a:prstGeom prst="rect">
            <a:avLst/>
          </a:prstGeom>
        </p:spPr>
      </p:pic>
      <p:sp>
        <p:nvSpPr>
          <p:cNvPr id="53" name="Content Placeholder 4">
            <a:extLst>
              <a:ext uri="{FF2B5EF4-FFF2-40B4-BE49-F238E27FC236}">
                <a16:creationId xmlns:a16="http://schemas.microsoft.com/office/drawing/2014/main" id="{5CA9F395-AEC7-418A-F03F-995D8E603060}"/>
              </a:ext>
            </a:extLst>
          </p:cNvPr>
          <p:cNvSpPr txBox="1">
            <a:spLocks/>
          </p:cNvSpPr>
          <p:nvPr/>
        </p:nvSpPr>
        <p:spPr>
          <a:xfrm>
            <a:off x="3338352" y="4374631"/>
            <a:ext cx="2948148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65735" indent="-165735" algn="l" defTabSz="662940" rtl="0" eaLnBrk="1" latinLnBrk="0" hangingPunct="1">
              <a:lnSpc>
                <a:spcPct val="90000"/>
              </a:lnSpc>
              <a:spcBef>
                <a:spcPts val="725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20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67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014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161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308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5455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8602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7495" indent="-165735" algn="l" defTabSz="662940" rtl="0" eaLnBrk="1" latinLnBrk="0" hangingPunct="1">
              <a:lnSpc>
                <a:spcPct val="90000"/>
              </a:lnSpc>
              <a:spcBef>
                <a:spcPts val="363"/>
              </a:spcBef>
              <a:buFont typeface="Arial" panose="020B0604020202020204" pitchFamily="34" charset="0"/>
              <a:buChar char="•"/>
              <a:defRPr sz="13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dirty="0">
                <a:solidFill>
                  <a:srgbClr val="595959"/>
                </a:solidFill>
                <a:latin typeface="Arial"/>
                <a:ea typeface="+mn-lt"/>
                <a:cs typeface="+mn-lt"/>
              </a:rPr>
              <a:t>$120 for groceries per eligible school-aged child to buy the healthy foods they love in the summertime.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5F8D6-B1AF-609F-9AE0-F696B396AD12}"/>
              </a:ext>
            </a:extLst>
          </p:cNvPr>
          <p:cNvSpPr txBox="1"/>
          <p:nvPr/>
        </p:nvSpPr>
        <p:spPr>
          <a:xfrm>
            <a:off x="3346383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492F470F-E116-8A57-AFCD-824F9C412B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67" b="1967"/>
          <a:stretch/>
        </p:blipFill>
        <p:spPr>
          <a:xfrm>
            <a:off x="5509124" y="5670462"/>
            <a:ext cx="672797" cy="646331"/>
          </a:xfrm>
          <a:prstGeom prst="rect">
            <a:avLst/>
          </a:prstGeom>
        </p:spPr>
      </p:pic>
      <p:pic>
        <p:nvPicPr>
          <p:cNvPr id="11" name="Picture 10" descr="Email">
            <a:extLst>
              <a:ext uri="{FF2B5EF4-FFF2-40B4-BE49-F238E27FC236}">
                <a16:creationId xmlns:a16="http://schemas.microsoft.com/office/drawing/2014/main" id="{B43832E9-3394-DFD8-6DB8-84A7ED98E6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5193" y="6461584"/>
            <a:ext cx="165581" cy="159419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8B7BB8B-E7D2-8C52-66F1-D8252A39EF56}"/>
              </a:ext>
            </a:extLst>
          </p:cNvPr>
          <p:cNvSpPr txBox="1">
            <a:spLocks/>
          </p:cNvSpPr>
          <p:nvPr/>
        </p:nvSpPr>
        <p:spPr>
          <a:xfrm>
            <a:off x="3600774" y="6414287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4" name="Picture 13" descr="Phone">
            <a:extLst>
              <a:ext uri="{FF2B5EF4-FFF2-40B4-BE49-F238E27FC236}">
                <a16:creationId xmlns:a16="http://schemas.microsoft.com/office/drawing/2014/main" id="{EF39241D-958E-DA43-1CF2-99037B5554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193" y="6666568"/>
            <a:ext cx="165581" cy="159087"/>
          </a:xfrm>
          <a:prstGeom prst="rect">
            <a:avLst/>
          </a:pr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C63DF6E-11C3-A953-7778-AC7C3E65F3C1}"/>
              </a:ext>
            </a:extLst>
          </p:cNvPr>
          <p:cNvSpPr txBox="1">
            <a:spLocks/>
          </p:cNvSpPr>
          <p:nvPr/>
        </p:nvSpPr>
        <p:spPr>
          <a:xfrm>
            <a:off x="3600774" y="6608340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6" name="Picture 15" descr="Website">
            <a:extLst>
              <a:ext uri="{FF2B5EF4-FFF2-40B4-BE49-F238E27FC236}">
                <a16:creationId xmlns:a16="http://schemas.microsoft.com/office/drawing/2014/main" id="{D24F44DD-6490-88F1-8BE4-285F398D99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2714" y="6859311"/>
            <a:ext cx="168061" cy="161808"/>
          </a:xfrm>
          <a:prstGeom prst="rect">
            <a:avLst/>
          </a:prstGeom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B147C098-A8BE-614A-5066-D0DDF46814CB}"/>
              </a:ext>
            </a:extLst>
          </p:cNvPr>
          <p:cNvSpPr txBox="1">
            <a:spLocks/>
          </p:cNvSpPr>
          <p:nvPr/>
        </p:nvSpPr>
        <p:spPr>
          <a:xfrm>
            <a:off x="3600773" y="6818283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AC793D23-9097-AB74-9689-A7D0BDB91480}"/>
              </a:ext>
            </a:extLst>
          </p:cNvPr>
          <p:cNvSpPr txBox="1">
            <a:spLocks/>
          </p:cNvSpPr>
          <p:nvPr/>
        </p:nvSpPr>
        <p:spPr>
          <a:xfrm>
            <a:off x="5497172" y="7386620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656597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2025-03-05T20:11:43+00:00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6N43MEY3ZP3S-407578889-39934</_dlc_DocId>
    <_dlc_DocIdUrl xmlns="2cbf940b-6aba-4986-a9fb-a77064a2dcb6">
      <Url>https://usdagcc.sharepoint.com/sites/FNS-OPS-CommsD/_layouts/15/DocIdRedir.aspx?ID=6N43MEY3ZP3S-407578889-39934</Url>
      <Description>6N43MEY3ZP3S-407578889-39934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569154B-4B81-4FEF-96BC-F52BA0D86664}"/>
</file>

<file path=customXml/itemProps2.xml><?xml version="1.0" encoding="utf-8"?>
<ds:datastoreItem xmlns:ds="http://schemas.openxmlformats.org/officeDocument/2006/customXml" ds:itemID="{17FD1B8B-19A9-4BAB-81AE-B1A173C80F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C9E5E2-B8C9-42F8-B46B-4B99172958BF}">
  <ds:schemaRefs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f720b77b-acc1-431f-a0e0-abbb3425c4d5"/>
    <ds:schemaRef ds:uri="98a26b81-0323-4ee7-a678-12700234d145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D344BB90-6EC7-480D-8B5E-C75F9E165F6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119</Words>
  <Application>Microsoft Macintosh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16</cp:revision>
  <dcterms:created xsi:type="dcterms:W3CDTF">2024-05-24T19:38:40Z</dcterms:created>
  <dcterms:modified xsi:type="dcterms:W3CDTF">2025-03-17T20:36:35Z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b55daa41-8b40-45a5-a964-3cec8a44054d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