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7"/>
  </p:notesMasterIdLst>
  <p:sldIdLst>
    <p:sldId id="261" r:id="rId6"/>
  </p:sldIdLst>
  <p:sldSz cx="8001000" cy="10287000"/>
  <p:notesSz cx="6858000" cy="9144000"/>
  <p:defaultTextStyle>
    <a:defPPr>
      <a:defRPr lang="en-US"/>
    </a:defPPr>
    <a:lvl1pPr marL="0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1pPr>
    <a:lvl2pPr marL="468904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2pPr>
    <a:lvl3pPr marL="937809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3pPr>
    <a:lvl4pPr marL="1406713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4pPr>
    <a:lvl5pPr marL="1875617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5pPr>
    <a:lvl6pPr marL="2344522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6pPr>
    <a:lvl7pPr marL="2813426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7pPr>
    <a:lvl8pPr marL="3282330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8pPr>
    <a:lvl9pPr marL="3751235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BF3E"/>
    <a:srgbClr val="F68720"/>
    <a:srgbClr val="0EB8C1"/>
    <a:srgbClr val="00A4A4"/>
    <a:srgbClr val="E67525"/>
    <a:srgbClr val="7A9F3E"/>
    <a:srgbClr val="91BE3E"/>
    <a:srgbClr val="F58621"/>
    <a:srgbClr val="02B7C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9C6017-AD5C-137B-E231-2617ABC415F8}" v="10" dt="2025-03-24T19:33:54.6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78"/>
    <p:restoredTop sz="97578"/>
  </p:normalViewPr>
  <p:slideViewPr>
    <p:cSldViewPr snapToGrid="0">
      <p:cViewPr>
        <p:scale>
          <a:sx n="320" d="100"/>
          <a:sy n="320" d="100"/>
        </p:scale>
        <p:origin x="-2600" y="8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hall, Dane - FNS" userId="S::dane.henshall@usda.gov::fcd4c70f-ca51-49ce-a2da-677db6b537d8" providerId="AD" clId="Web-{429C6017-AD5C-137B-E231-2617ABC415F8}"/>
    <pc:docChg chg="modSld">
      <pc:chgData name="Henshall, Dane - FNS" userId="S::dane.henshall@usda.gov::fcd4c70f-ca51-49ce-a2da-677db6b537d8" providerId="AD" clId="Web-{429C6017-AD5C-137B-E231-2617ABC415F8}" dt="2025-03-24T19:33:54.622" v="9"/>
      <pc:docMkLst>
        <pc:docMk/>
      </pc:docMkLst>
      <pc:sldChg chg="addSp delSp modSp">
        <pc:chgData name="Henshall, Dane - FNS" userId="S::dane.henshall@usda.gov::fcd4c70f-ca51-49ce-a2da-677db6b537d8" providerId="AD" clId="Web-{429C6017-AD5C-137B-E231-2617ABC415F8}" dt="2025-03-24T19:33:54.622" v="9"/>
        <pc:sldMkLst>
          <pc:docMk/>
          <pc:sldMk cId="723283095" sldId="261"/>
        </pc:sldMkLst>
        <pc:spChg chg="add del">
          <ac:chgData name="Henshall, Dane - FNS" userId="S::dane.henshall@usda.gov::fcd4c70f-ca51-49ce-a2da-677db6b537d8" providerId="AD" clId="Web-{429C6017-AD5C-137B-E231-2617ABC415F8}" dt="2025-03-24T19:33:30.918" v="5"/>
          <ac:spMkLst>
            <pc:docMk/>
            <pc:sldMk cId="723283095" sldId="261"/>
            <ac:spMk id="6" creationId="{607055A0-CC45-0B22-C89F-D38DAF14F270}"/>
          </ac:spMkLst>
        </pc:spChg>
        <pc:spChg chg="add del">
          <ac:chgData name="Henshall, Dane - FNS" userId="S::dane.henshall@usda.gov::fcd4c70f-ca51-49ce-a2da-677db6b537d8" providerId="AD" clId="Web-{429C6017-AD5C-137B-E231-2617ABC415F8}" dt="2025-03-24T19:33:54.622" v="9"/>
          <ac:spMkLst>
            <pc:docMk/>
            <pc:sldMk cId="723283095" sldId="261"/>
            <ac:spMk id="17" creationId="{1C97254A-38ED-04CB-DF15-BC1BE09D4DE1}"/>
          </ac:spMkLst>
        </pc:spChg>
        <pc:spChg chg="add del mod">
          <ac:chgData name="Henshall, Dane - FNS" userId="S::dane.henshall@usda.gov::fcd4c70f-ca51-49ce-a2da-677db6b537d8" providerId="AD" clId="Web-{429C6017-AD5C-137B-E231-2617ABC415F8}" dt="2025-03-24T19:33:38.043" v="6"/>
          <ac:spMkLst>
            <pc:docMk/>
            <pc:sldMk cId="723283095" sldId="261"/>
            <ac:spMk id="22" creationId="{25703D5E-37AC-194D-F0B4-29DAB5DD08AB}"/>
          </ac:spMkLst>
        </pc:spChg>
        <pc:picChg chg="add del mod ord modCrop">
          <ac:chgData name="Henshall, Dane - FNS" userId="S::dane.henshall@usda.gov::fcd4c70f-ca51-49ce-a2da-677db6b537d8" providerId="AD" clId="Web-{429C6017-AD5C-137B-E231-2617ABC415F8}" dt="2025-03-24T19:33:54.622" v="9"/>
          <ac:picMkLst>
            <pc:docMk/>
            <pc:sldMk cId="723283095" sldId="261"/>
            <ac:picMk id="20" creationId="{0B3E2899-F140-9CFA-F939-E24541DD313A}"/>
          </ac:picMkLst>
        </pc:picChg>
        <pc:picChg chg="add del mod ord">
          <ac:chgData name="Henshall, Dane - FNS" userId="S::dane.henshall@usda.gov::fcd4c70f-ca51-49ce-a2da-677db6b537d8" providerId="AD" clId="Web-{429C6017-AD5C-137B-E231-2617ABC415F8}" dt="2025-03-24T19:33:30.918" v="5"/>
          <ac:picMkLst>
            <pc:docMk/>
            <pc:sldMk cId="723283095" sldId="261"/>
            <ac:picMk id="23" creationId="{241F4E80-CEA6-BDB6-286B-0A2E251CEA1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1143000"/>
            <a:ext cx="2400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1pPr>
    <a:lvl2pPr marL="468904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2pPr>
    <a:lvl3pPr marL="937809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3pPr>
    <a:lvl4pPr marL="1406713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4pPr>
    <a:lvl5pPr marL="1875617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5pPr>
    <a:lvl6pPr marL="2344522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6pPr>
    <a:lvl7pPr marL="2813426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7pPr>
    <a:lvl8pPr marL="3282330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8pPr>
    <a:lvl9pPr marL="3751235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368D63-A290-D17A-3F94-EB07051402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55569" y="-772098"/>
            <a:ext cx="5248588" cy="5654407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0DC39FC4-7C1C-B1E9-D67C-68E00727EF9C}"/>
              </a:ext>
            </a:extLst>
          </p:cNvPr>
          <p:cNvSpPr txBox="1"/>
          <p:nvPr userDrawn="1"/>
        </p:nvSpPr>
        <p:spPr>
          <a:xfrm>
            <a:off x="533400" y="961164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Funding provided in part by the United States Department of Agriculture.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4AF9BF1-C84C-901A-C594-73C63E3D3039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96000" y="2557649"/>
            <a:ext cx="2252134" cy="225213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EB86587-27D9-A041-7FE2-EC15A73BECB0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3704982" y="194733"/>
            <a:ext cx="1609650" cy="160965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63133D2-72C1-5AE0-C3D4-115D8E068A16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918075" y="397860"/>
            <a:ext cx="2813050" cy="2795259"/>
          </a:xfrm>
          <a:custGeom>
            <a:avLst/>
            <a:gdLst>
              <a:gd name="connsiteX0" fmla="*/ 1406525 w 2813050"/>
              <a:gd name="connsiteY0" fmla="*/ 0 h 2795259"/>
              <a:gd name="connsiteX1" fmla="*/ 2813050 w 2813050"/>
              <a:gd name="connsiteY1" fmla="*/ 1406525 h 2795259"/>
              <a:gd name="connsiteX2" fmla="*/ 2643290 w 2813050"/>
              <a:gd name="connsiteY2" fmla="*/ 2076958 h 2795259"/>
              <a:gd name="connsiteX3" fmla="*/ 2621190 w 2813050"/>
              <a:gd name="connsiteY3" fmla="*/ 2113337 h 2795259"/>
              <a:gd name="connsiteX4" fmla="*/ 2557329 w 2813050"/>
              <a:gd name="connsiteY4" fmla="*/ 2097004 h 2795259"/>
              <a:gd name="connsiteX5" fmla="*/ 2310871 w 2813050"/>
              <a:gd name="connsiteY5" fmla="*/ 2072291 h 2795259"/>
              <a:gd name="connsiteX6" fmla="*/ 1235565 w 2813050"/>
              <a:gd name="connsiteY6" fmla="*/ 2708874 h 2795259"/>
              <a:gd name="connsiteX7" fmla="*/ 1193728 w 2813050"/>
              <a:gd name="connsiteY7" fmla="*/ 2795259 h 2795259"/>
              <a:gd name="connsiteX8" fmla="*/ 1123062 w 2813050"/>
              <a:gd name="connsiteY8" fmla="*/ 2784474 h 2795259"/>
              <a:gd name="connsiteX9" fmla="*/ 0 w 2813050"/>
              <a:gd name="connsiteY9" fmla="*/ 1406525 h 2795259"/>
              <a:gd name="connsiteX10" fmla="*/ 2864 w 2813050"/>
              <a:gd name="connsiteY10" fmla="*/ 1349817 h 2795259"/>
              <a:gd name="connsiteX11" fmla="*/ 75555 w 2813050"/>
              <a:gd name="connsiteY11" fmla="*/ 1309457 h 2795259"/>
              <a:gd name="connsiteX12" fmla="*/ 446248 w 2813050"/>
              <a:gd name="connsiteY12" fmla="*/ 596285 h 2795259"/>
              <a:gd name="connsiteX13" fmla="*/ 429167 w 2813050"/>
              <a:gd name="connsiteY13" fmla="*/ 422954 h 2795259"/>
              <a:gd name="connsiteX14" fmla="*/ 422833 w 2813050"/>
              <a:gd name="connsiteY14" fmla="*/ 402082 h 2795259"/>
              <a:gd name="connsiteX15" fmla="*/ 511845 w 2813050"/>
              <a:gd name="connsiteY15" fmla="*/ 321182 h 2795259"/>
              <a:gd name="connsiteX16" fmla="*/ 1406525 w 2813050"/>
              <a:gd name="connsiteY16" fmla="*/ 0 h 2795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13050" h="2795259">
                <a:moveTo>
                  <a:pt x="1406525" y="0"/>
                </a:moveTo>
                <a:cubicBezTo>
                  <a:pt x="2183327" y="0"/>
                  <a:pt x="2813050" y="629723"/>
                  <a:pt x="2813050" y="1406525"/>
                </a:cubicBezTo>
                <a:cubicBezTo>
                  <a:pt x="2813050" y="1649276"/>
                  <a:pt x="2751554" y="1877663"/>
                  <a:pt x="2643290" y="2076958"/>
                </a:cubicBezTo>
                <a:lnTo>
                  <a:pt x="2621190" y="2113337"/>
                </a:lnTo>
                <a:lnTo>
                  <a:pt x="2557329" y="2097004"/>
                </a:lnTo>
                <a:cubicBezTo>
                  <a:pt x="2477721" y="2080800"/>
                  <a:pt x="2395295" y="2072291"/>
                  <a:pt x="2310871" y="2072291"/>
                </a:cubicBezTo>
                <a:cubicBezTo>
                  <a:pt x="1846540" y="2072291"/>
                  <a:pt x="1442651" y="2329696"/>
                  <a:pt x="1235565" y="2708874"/>
                </a:cubicBezTo>
                <a:lnTo>
                  <a:pt x="1193728" y="2795259"/>
                </a:lnTo>
                <a:lnTo>
                  <a:pt x="1123062" y="2784474"/>
                </a:lnTo>
                <a:cubicBezTo>
                  <a:pt x="482132" y="2653321"/>
                  <a:pt x="0" y="2086227"/>
                  <a:pt x="0" y="1406525"/>
                </a:cubicBezTo>
                <a:lnTo>
                  <a:pt x="2864" y="1349817"/>
                </a:lnTo>
                <a:lnTo>
                  <a:pt x="75555" y="1309457"/>
                </a:lnTo>
                <a:cubicBezTo>
                  <a:pt x="299205" y="1154899"/>
                  <a:pt x="446248" y="893158"/>
                  <a:pt x="446248" y="596285"/>
                </a:cubicBezTo>
                <a:cubicBezTo>
                  <a:pt x="446248" y="536911"/>
                  <a:pt x="440367" y="478941"/>
                  <a:pt x="429167" y="422954"/>
                </a:cubicBezTo>
                <a:lnTo>
                  <a:pt x="422833" y="402082"/>
                </a:lnTo>
                <a:lnTo>
                  <a:pt x="511845" y="321182"/>
                </a:lnTo>
                <a:cubicBezTo>
                  <a:pt x="754975" y="120533"/>
                  <a:pt x="1066674" y="0"/>
                  <a:pt x="1406525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216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070" y="547691"/>
            <a:ext cx="6900863" cy="1988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070" y="2738438"/>
            <a:ext cx="6900863" cy="6527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lvl1pPr algn="l" defTabSz="777240" rtl="0" eaLnBrk="1" latinLnBrk="0" hangingPunct="1">
        <a:lnSpc>
          <a:spcPct val="100000"/>
        </a:lnSpc>
        <a:spcBef>
          <a:spcPct val="0"/>
        </a:spcBef>
        <a:buNone/>
        <a:defRPr sz="374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862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7724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586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5448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 userDrawn="1">
          <p15:clr>
            <a:srgbClr val="F26B43"/>
          </p15:clr>
        </p15:guide>
        <p15:guide id="2" pos="72" userDrawn="1">
          <p15:clr>
            <a:srgbClr val="F26B43"/>
          </p15:clr>
        </p15:guide>
        <p15:guide id="3" pos="4968" userDrawn="1">
          <p15:clr>
            <a:srgbClr val="F26B43"/>
          </p15:clr>
        </p15:guide>
        <p15:guide id="4" orient="horz" pos="6408" userDrawn="1">
          <p15:clr>
            <a:srgbClr val="F26B43"/>
          </p15:clr>
        </p15:guide>
        <p15:guide id="5" pos="336" userDrawn="1">
          <p15:clr>
            <a:srgbClr val="F26B43"/>
          </p15:clr>
        </p15:guide>
        <p15:guide id="6" pos="4704" userDrawn="1">
          <p15:clr>
            <a:srgbClr val="F26B43"/>
          </p15:clr>
        </p15:guide>
        <p15:guide id="7" orient="horz" pos="264" userDrawn="1">
          <p15:clr>
            <a:srgbClr val="F26B43"/>
          </p15:clr>
        </p15:guide>
        <p15:guide id="8" orient="horz" pos="62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FB377E-D29E-BB58-82E1-25306C935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-182802" y="8247282"/>
            <a:ext cx="8366603" cy="45719"/>
          </a:xfrm>
          <a:prstGeom prst="rect">
            <a:avLst/>
          </a:prstGeom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0277CCB-1FB3-9738-F48F-27E45FAC30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3400" y="1061707"/>
            <a:ext cx="4047876" cy="2021789"/>
          </a:xfrm>
        </p:spPr>
        <p:txBody>
          <a:bodyPr lIns="0"/>
          <a:lstStyle/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EB8C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Feed Their </a:t>
            </a:r>
          </a:p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68720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Summer Smiles </a:t>
            </a:r>
          </a:p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1BF3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With SUN Programs!</a:t>
            </a:r>
            <a:endParaRPr kumimoji="0" lang="en-US" sz="3200" b="1" i="0" u="none" strike="noStrike" kern="1200" cap="none" spc="-100" normalizeH="0" baseline="0" noProof="0" dirty="0">
              <a:ln>
                <a:noFill/>
              </a:ln>
              <a:solidFill>
                <a:srgbClr val="91BF3E"/>
              </a:solidFill>
              <a:effectLst/>
              <a:uLnTx/>
              <a:uFillTx/>
              <a:latin typeface="Arial Black" panose="020B0604020202020204" pitchFamily="34" charset="0"/>
              <a:ea typeface="Calibri"/>
              <a:cs typeface="Arial Black" panose="020B0604020202020204" pitchFamily="34" charset="0"/>
            </a:endParaRPr>
          </a:p>
        </p:txBody>
      </p:sp>
      <p:sp>
        <p:nvSpPr>
          <p:cNvPr id="12" name="Content Placeholder 19">
            <a:extLst>
              <a:ext uri="{FF2B5EF4-FFF2-40B4-BE49-F238E27FC236}">
                <a16:creationId xmlns:a16="http://schemas.microsoft.com/office/drawing/2014/main" id="{AD073711-8354-A15D-36F1-377FCD02CA2E}"/>
              </a:ext>
            </a:extLst>
          </p:cNvPr>
          <p:cNvSpPr txBox="1">
            <a:spLocks/>
          </p:cNvSpPr>
          <p:nvPr/>
        </p:nvSpPr>
        <p:spPr>
          <a:xfrm>
            <a:off x="533400" y="3230189"/>
            <a:ext cx="3728357" cy="1988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Make this summer one to remember with SUN Programs: USDA’s Summer Nutrition Programs for Kids. </a:t>
            </a:r>
            <a:r>
              <a:rPr lang="en-US"/>
              <a:t>Meals and grocery benefits help keep your kids fueled up for summer.</a:t>
            </a:r>
          </a:p>
        </p:txBody>
      </p:sp>
      <p:pic>
        <p:nvPicPr>
          <p:cNvPr id="9" name="Picture 8" descr="SUN Meals Logo">
            <a:extLst>
              <a:ext uri="{FF2B5EF4-FFF2-40B4-BE49-F238E27FC236}">
                <a16:creationId xmlns:a16="http://schemas.microsoft.com/office/drawing/2014/main" id="{3A143CAF-A68F-48BA-FB9F-0BEA82A7C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8847" y="4840814"/>
            <a:ext cx="1775722" cy="944093"/>
          </a:xfrm>
          <a:prstGeom prst="rect">
            <a:avLst/>
          </a:prstGeom>
        </p:spPr>
      </p:pic>
      <p:sp>
        <p:nvSpPr>
          <p:cNvPr id="16" name="Content Placeholder 19">
            <a:extLst>
              <a:ext uri="{FF2B5EF4-FFF2-40B4-BE49-F238E27FC236}">
                <a16:creationId xmlns:a16="http://schemas.microsoft.com/office/drawing/2014/main" id="{B24E76A0-A79A-FD59-D157-62ECCE6606AB}"/>
              </a:ext>
            </a:extLst>
          </p:cNvPr>
          <p:cNvSpPr txBox="1">
            <a:spLocks/>
          </p:cNvSpPr>
          <p:nvPr/>
        </p:nvSpPr>
        <p:spPr>
          <a:xfrm>
            <a:off x="533400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Children 18 and under can enjoy meals together at eligible meal sites. SUN Meals are free and help your kids get the nutrition they need all summer long. </a:t>
            </a:r>
          </a:p>
        </p:txBody>
      </p:sp>
      <p:pic>
        <p:nvPicPr>
          <p:cNvPr id="8" name="Picture 7" descr="SUN Meals To-Go Logo">
            <a:extLst>
              <a:ext uri="{FF2B5EF4-FFF2-40B4-BE49-F238E27FC236}">
                <a16:creationId xmlns:a16="http://schemas.microsoft.com/office/drawing/2014/main" id="{07759B18-850A-DE82-DB27-C3484C64EE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71341" y="4840812"/>
            <a:ext cx="2043239" cy="944094"/>
          </a:xfrm>
          <a:prstGeom prst="rect">
            <a:avLst/>
          </a:prstGeom>
        </p:spPr>
      </p:pic>
      <p:sp>
        <p:nvSpPr>
          <p:cNvPr id="15" name="Content Placeholder 19">
            <a:extLst>
              <a:ext uri="{FF2B5EF4-FFF2-40B4-BE49-F238E27FC236}">
                <a16:creationId xmlns:a16="http://schemas.microsoft.com/office/drawing/2014/main" id="{D090F29C-8E74-55B7-20B9-0CCE77CA8D52}"/>
              </a:ext>
            </a:extLst>
          </p:cNvPr>
          <p:cNvSpPr txBox="1">
            <a:spLocks/>
          </p:cNvSpPr>
          <p:nvPr/>
        </p:nvSpPr>
        <p:spPr>
          <a:xfrm>
            <a:off x="2935161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 some rural areas, SUN Meals can be picked up or delivered right to your home! </a:t>
            </a:r>
          </a:p>
        </p:txBody>
      </p:sp>
      <p:pic>
        <p:nvPicPr>
          <p:cNvPr id="2" name="Picture 1" descr="SUN Bucks Logo">
            <a:extLst>
              <a:ext uri="{FF2B5EF4-FFF2-40B4-BE49-F238E27FC236}">
                <a16:creationId xmlns:a16="http://schemas.microsoft.com/office/drawing/2014/main" id="{C5EF6F98-1A55-2660-4099-91E29A8A82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48528" y="4817794"/>
            <a:ext cx="1807764" cy="961128"/>
          </a:xfrm>
          <a:prstGeom prst="rect">
            <a:avLst/>
          </a:prstGeom>
        </p:spPr>
      </p:pic>
      <p:sp>
        <p:nvSpPr>
          <p:cNvPr id="13" name="Content Placeholder 19">
            <a:extLst>
              <a:ext uri="{FF2B5EF4-FFF2-40B4-BE49-F238E27FC236}">
                <a16:creationId xmlns:a16="http://schemas.microsoft.com/office/drawing/2014/main" id="{094B1805-1AE3-C939-042B-93BEBC708CAC}"/>
              </a:ext>
            </a:extLst>
          </p:cNvPr>
          <p:cNvSpPr txBox="1">
            <a:spLocks/>
          </p:cNvSpPr>
          <p:nvPr/>
        </p:nvSpPr>
        <p:spPr>
          <a:xfrm>
            <a:off x="5336922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With SUN Bucks, </a:t>
            </a:r>
          </a:p>
          <a:p>
            <a:r>
              <a:rPr lang="en-US"/>
              <a:t>get $120 per eligible school-aged child to buy more of their favorite foods, from </a:t>
            </a:r>
            <a:r>
              <a:rPr lang="en-US" b="0" i="0" u="none" strike="noStrike">
                <a:effectLst/>
              </a:rPr>
              <a:t>fresh fruits and vegetables</a:t>
            </a:r>
          </a:p>
          <a:p>
            <a:r>
              <a:rPr lang="en-US"/>
              <a:t>to pantry staples, supporting delicious and healthy meals at home. ​</a:t>
            </a:r>
          </a:p>
        </p:txBody>
      </p:sp>
      <p:pic>
        <p:nvPicPr>
          <p:cNvPr id="24" name="Picture 23" descr="SUN Summer Nutrition Programs For Kids Logo">
            <a:extLst>
              <a:ext uri="{FF2B5EF4-FFF2-40B4-BE49-F238E27FC236}">
                <a16:creationId xmlns:a16="http://schemas.microsoft.com/office/drawing/2014/main" id="{65B10EF9-F925-C23E-38EE-E6B1F899F9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1998" y="8488699"/>
            <a:ext cx="2054146" cy="760177"/>
          </a:xfrm>
          <a:prstGeom prst="rect">
            <a:avLst/>
          </a:prstGeom>
        </p:spPr>
      </p:pic>
      <p:pic>
        <p:nvPicPr>
          <p:cNvPr id="59" name="Picture 58" descr="Email">
            <a:extLst>
              <a:ext uri="{FF2B5EF4-FFF2-40B4-BE49-F238E27FC236}">
                <a16:creationId xmlns:a16="http://schemas.microsoft.com/office/drawing/2014/main" id="{1BC9C9FB-8EA1-D4CB-D2B9-514A5F5048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4315" y="8551612"/>
            <a:ext cx="174454" cy="173574"/>
          </a:xfrm>
          <a:prstGeom prst="rect">
            <a:avLst/>
          </a:prstGeom>
        </p:spPr>
      </p:pic>
      <p:sp>
        <p:nvSpPr>
          <p:cNvPr id="19" name="Content Placeholder 19">
            <a:extLst>
              <a:ext uri="{FF2B5EF4-FFF2-40B4-BE49-F238E27FC236}">
                <a16:creationId xmlns:a16="http://schemas.microsoft.com/office/drawing/2014/main" id="{2FA839C1-6CC9-A4D4-F46E-FA08BB10CD7A}"/>
              </a:ext>
            </a:extLst>
          </p:cNvPr>
          <p:cNvSpPr txBox="1">
            <a:spLocks/>
          </p:cNvSpPr>
          <p:nvPr/>
        </p:nvSpPr>
        <p:spPr>
          <a:xfrm>
            <a:off x="3266167" y="8512281"/>
            <a:ext cx="1644890" cy="2129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u="sng" err="1"/>
              <a:t>insertyouremail@abc.xyz</a:t>
            </a:r>
            <a:endParaRPr lang="en-US" u="sng"/>
          </a:p>
        </p:txBody>
      </p:sp>
      <p:pic>
        <p:nvPicPr>
          <p:cNvPr id="57" name="Picture 56" descr="Phone&#10;">
            <a:extLst>
              <a:ext uri="{FF2B5EF4-FFF2-40B4-BE49-F238E27FC236}">
                <a16:creationId xmlns:a16="http://schemas.microsoft.com/office/drawing/2014/main" id="{ECA027FD-C095-B81E-E877-EF7684DAC2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4569" y="8776039"/>
            <a:ext cx="174200" cy="173322"/>
          </a:xfrm>
          <a:prstGeom prst="rect">
            <a:avLst/>
          </a:prstGeom>
        </p:spPr>
      </p:pic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D85DC920-EBED-9288-1AD6-DB61F897BE58}"/>
              </a:ext>
            </a:extLst>
          </p:cNvPr>
          <p:cNvSpPr txBox="1">
            <a:spLocks/>
          </p:cNvSpPr>
          <p:nvPr/>
        </p:nvSpPr>
        <p:spPr>
          <a:xfrm>
            <a:off x="3266167" y="8745437"/>
            <a:ext cx="1644890" cy="21377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/>
              <a:t>(123)-456-7890</a:t>
            </a:r>
          </a:p>
        </p:txBody>
      </p:sp>
      <p:pic>
        <p:nvPicPr>
          <p:cNvPr id="58" name="Picture 57" descr="Website">
            <a:extLst>
              <a:ext uri="{FF2B5EF4-FFF2-40B4-BE49-F238E27FC236}">
                <a16:creationId xmlns:a16="http://schemas.microsoft.com/office/drawing/2014/main" id="{91790BB1-808F-C7F3-BCE1-70046B3B02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4569" y="9018145"/>
            <a:ext cx="174201" cy="173574"/>
          </a:xfrm>
          <a:prstGeom prst="rect">
            <a:avLst/>
          </a:prstGeom>
        </p:spPr>
      </p:pic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6A9814B2-196D-31A3-D351-CC134BFBB3D7}"/>
              </a:ext>
            </a:extLst>
          </p:cNvPr>
          <p:cNvSpPr txBox="1">
            <a:spLocks/>
          </p:cNvSpPr>
          <p:nvPr/>
        </p:nvSpPr>
        <p:spPr>
          <a:xfrm>
            <a:off x="3266167" y="8979462"/>
            <a:ext cx="1644890" cy="2129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u="sng" err="1"/>
              <a:t>fns.usda.gov</a:t>
            </a:r>
            <a:r>
              <a:rPr lang="en-US" u="sng"/>
              <a:t>/summer</a:t>
            </a:r>
          </a:p>
        </p:txBody>
      </p:sp>
      <p:sp>
        <p:nvSpPr>
          <p:cNvPr id="18" name="Content Placeholder 19">
            <a:extLst>
              <a:ext uri="{FF2B5EF4-FFF2-40B4-BE49-F238E27FC236}">
                <a16:creationId xmlns:a16="http://schemas.microsoft.com/office/drawing/2014/main" id="{F93EC4E6-74AB-975E-12DB-1053BF5D793E}"/>
              </a:ext>
            </a:extLst>
          </p:cNvPr>
          <p:cNvSpPr txBox="1">
            <a:spLocks/>
          </p:cNvSpPr>
          <p:nvPr/>
        </p:nvSpPr>
        <p:spPr>
          <a:xfrm>
            <a:off x="5336922" y="8512281"/>
            <a:ext cx="1327569" cy="7130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Scan to find out about meal options and grocery benefits </a:t>
            </a:r>
          </a:p>
          <a:p>
            <a:r>
              <a:rPr lang="en-US"/>
              <a:t>in your area.</a:t>
            </a:r>
          </a:p>
        </p:txBody>
      </p:sp>
      <p:pic>
        <p:nvPicPr>
          <p:cNvPr id="14" name="Picture Placeholder 13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5404C5AC-410B-3259-3F34-E755154276DB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10"/>
          <a:stretch/>
        </p:blipFill>
        <p:spPr>
          <a:xfrm>
            <a:off x="6773827" y="8521901"/>
            <a:ext cx="693773" cy="693773"/>
          </a:xfrm>
        </p:spPr>
      </p:pic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F7E67D54-8F9B-9328-E843-1CC291A90E73}"/>
              </a:ext>
            </a:extLst>
          </p:cNvPr>
          <p:cNvSpPr txBox="1">
            <a:spLocks/>
          </p:cNvSpPr>
          <p:nvPr/>
        </p:nvSpPr>
        <p:spPr>
          <a:xfrm>
            <a:off x="6218583" y="9618176"/>
            <a:ext cx="1249017" cy="29927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dirty="0"/>
              <a:t>Summer 2024</a:t>
            </a:r>
          </a:p>
          <a:p>
            <a:pPr algn="r"/>
            <a:br>
              <a:rPr lang="en-US" sz="1100" dirty="0"/>
            </a:br>
            <a:endParaRPr lang="en-US" sz="1100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07055A0-CC45-0B22-C89F-D38DAF14F27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96000" y="2557649"/>
            <a:ext cx="2252134" cy="2252134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1C97254A-38ED-04CB-DF15-BC1BE09D4DE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3704982" y="194733"/>
            <a:ext cx="1609650" cy="1609650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702B815-AE28-73EB-9F7E-8BB200795E1E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918075" y="397860"/>
            <a:ext cx="2813050" cy="2795259"/>
          </a:xfrm>
          <a:custGeom>
            <a:avLst/>
            <a:gdLst>
              <a:gd name="connsiteX0" fmla="*/ 1406525 w 2813050"/>
              <a:gd name="connsiteY0" fmla="*/ 0 h 2795259"/>
              <a:gd name="connsiteX1" fmla="*/ 2813050 w 2813050"/>
              <a:gd name="connsiteY1" fmla="*/ 1406525 h 2795259"/>
              <a:gd name="connsiteX2" fmla="*/ 2643290 w 2813050"/>
              <a:gd name="connsiteY2" fmla="*/ 2076958 h 2795259"/>
              <a:gd name="connsiteX3" fmla="*/ 2621190 w 2813050"/>
              <a:gd name="connsiteY3" fmla="*/ 2113337 h 2795259"/>
              <a:gd name="connsiteX4" fmla="*/ 2557329 w 2813050"/>
              <a:gd name="connsiteY4" fmla="*/ 2097004 h 2795259"/>
              <a:gd name="connsiteX5" fmla="*/ 2310871 w 2813050"/>
              <a:gd name="connsiteY5" fmla="*/ 2072291 h 2795259"/>
              <a:gd name="connsiteX6" fmla="*/ 1235565 w 2813050"/>
              <a:gd name="connsiteY6" fmla="*/ 2708874 h 2795259"/>
              <a:gd name="connsiteX7" fmla="*/ 1193728 w 2813050"/>
              <a:gd name="connsiteY7" fmla="*/ 2795259 h 2795259"/>
              <a:gd name="connsiteX8" fmla="*/ 1123062 w 2813050"/>
              <a:gd name="connsiteY8" fmla="*/ 2784474 h 2795259"/>
              <a:gd name="connsiteX9" fmla="*/ 0 w 2813050"/>
              <a:gd name="connsiteY9" fmla="*/ 1406525 h 2795259"/>
              <a:gd name="connsiteX10" fmla="*/ 2864 w 2813050"/>
              <a:gd name="connsiteY10" fmla="*/ 1349817 h 2795259"/>
              <a:gd name="connsiteX11" fmla="*/ 75555 w 2813050"/>
              <a:gd name="connsiteY11" fmla="*/ 1309457 h 2795259"/>
              <a:gd name="connsiteX12" fmla="*/ 446248 w 2813050"/>
              <a:gd name="connsiteY12" fmla="*/ 596285 h 2795259"/>
              <a:gd name="connsiteX13" fmla="*/ 429167 w 2813050"/>
              <a:gd name="connsiteY13" fmla="*/ 422954 h 2795259"/>
              <a:gd name="connsiteX14" fmla="*/ 422833 w 2813050"/>
              <a:gd name="connsiteY14" fmla="*/ 402082 h 2795259"/>
              <a:gd name="connsiteX15" fmla="*/ 511845 w 2813050"/>
              <a:gd name="connsiteY15" fmla="*/ 321182 h 2795259"/>
              <a:gd name="connsiteX16" fmla="*/ 1406525 w 2813050"/>
              <a:gd name="connsiteY16" fmla="*/ 0 h 2795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13050" h="2795259">
                <a:moveTo>
                  <a:pt x="1406525" y="0"/>
                </a:moveTo>
                <a:cubicBezTo>
                  <a:pt x="2183327" y="0"/>
                  <a:pt x="2813050" y="629723"/>
                  <a:pt x="2813050" y="1406525"/>
                </a:cubicBezTo>
                <a:cubicBezTo>
                  <a:pt x="2813050" y="1649276"/>
                  <a:pt x="2751554" y="1877663"/>
                  <a:pt x="2643290" y="2076958"/>
                </a:cubicBezTo>
                <a:lnTo>
                  <a:pt x="2621190" y="2113337"/>
                </a:lnTo>
                <a:lnTo>
                  <a:pt x="2557329" y="2097004"/>
                </a:lnTo>
                <a:cubicBezTo>
                  <a:pt x="2477721" y="2080800"/>
                  <a:pt x="2395295" y="2072291"/>
                  <a:pt x="2310871" y="2072291"/>
                </a:cubicBezTo>
                <a:cubicBezTo>
                  <a:pt x="1846540" y="2072291"/>
                  <a:pt x="1442651" y="2329696"/>
                  <a:pt x="1235565" y="2708874"/>
                </a:cubicBezTo>
                <a:lnTo>
                  <a:pt x="1193728" y="2795259"/>
                </a:lnTo>
                <a:lnTo>
                  <a:pt x="1123062" y="2784474"/>
                </a:lnTo>
                <a:cubicBezTo>
                  <a:pt x="482132" y="2653321"/>
                  <a:pt x="0" y="2086227"/>
                  <a:pt x="0" y="1406525"/>
                </a:cubicBezTo>
                <a:lnTo>
                  <a:pt x="2864" y="1349817"/>
                </a:lnTo>
                <a:lnTo>
                  <a:pt x="75555" y="1309457"/>
                </a:lnTo>
                <a:cubicBezTo>
                  <a:pt x="299205" y="1154899"/>
                  <a:pt x="446248" y="893158"/>
                  <a:pt x="446248" y="596285"/>
                </a:cubicBezTo>
                <a:cubicBezTo>
                  <a:pt x="446248" y="536911"/>
                  <a:pt x="440367" y="478941"/>
                  <a:pt x="429167" y="422954"/>
                </a:cubicBezTo>
                <a:lnTo>
                  <a:pt x="422833" y="402082"/>
                </a:lnTo>
                <a:lnTo>
                  <a:pt x="511845" y="321182"/>
                </a:lnTo>
                <a:cubicBezTo>
                  <a:pt x="754975" y="120533"/>
                  <a:pt x="1066674" y="0"/>
                  <a:pt x="1406525" y="0"/>
                </a:cubicBezTo>
                <a:close/>
              </a:path>
            </a:pathLst>
          </a:cu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83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CF Year 2 1">
      <a:dk1>
        <a:srgbClr val="000000"/>
      </a:dk1>
      <a:lt1>
        <a:srgbClr val="FFFFFF"/>
      </a:lt1>
      <a:dk2>
        <a:srgbClr val="412113"/>
      </a:dk2>
      <a:lt2>
        <a:srgbClr val="F3A80E"/>
      </a:lt2>
      <a:accent1>
        <a:srgbClr val="CF4214"/>
      </a:accent1>
      <a:accent2>
        <a:srgbClr val="A46232"/>
      </a:accent2>
      <a:accent3>
        <a:srgbClr val="A07355"/>
      </a:accent3>
      <a:accent4>
        <a:srgbClr val="E4CB9A"/>
      </a:accent4>
      <a:accent5>
        <a:srgbClr val="F3A80E"/>
      </a:accent5>
      <a:accent6>
        <a:srgbClr val="412113"/>
      </a:accent6>
      <a:hlink>
        <a:srgbClr val="000000"/>
      </a:hlink>
      <a:folHlink>
        <a:srgbClr val="41201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2025-03-14T23:25:17+00:00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6N43MEY3ZP3S-407578889-40106</_dlc_DocId>
    <_dlc_DocIdUrl xmlns="2cbf940b-6aba-4986-a9fb-a77064a2dcb6">
      <Url>https://usdagcc.sharepoint.com/sites/FNS-OPS-CommsD/_layouts/15/DocIdRedir.aspx?ID=6N43MEY3ZP3S-407578889-40106</Url>
      <Description>6N43MEY3ZP3S-407578889-40106</Description>
    </_dlc_DocIdUrl>
  </documentManagement>
</p:properties>
</file>

<file path=customXml/itemProps1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EAA28E-6B8E-40D2-9073-B7D97AD01F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9ed168-19c8-4633-a1ec-ec6df6c71bf0"/>
    <ds:schemaRef ds:uri="2cbf940b-6aba-4986-a9fb-a77064a2dc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635E87-5849-496B-AEF5-D6479304172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825ADCB-48CE-4EAC-B76F-30F11ED94175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f720b77b-acc1-431f-a0e0-abbb3425c4d5"/>
    <ds:schemaRef ds:uri="98a26b81-0323-4ee7-a678-12700234d145"/>
    <ds:schemaRef ds:uri="http://purl.org/dc/dcmitype/"/>
    <ds:schemaRef ds:uri="73fb875a-8af9-4255-b008-0995492d31cd"/>
    <ds:schemaRef ds:uri="eb9ed168-19c8-4633-a1ec-ec6df6c71bf0"/>
    <ds:schemaRef ds:uri="2cbf940b-6aba-4986-a9fb-a77064a2dcb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155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12</cp:revision>
  <dcterms:created xsi:type="dcterms:W3CDTF">2024-04-02T13:38:55Z</dcterms:created>
  <dcterms:modified xsi:type="dcterms:W3CDTF">2025-03-24T19:34:00Z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d6dc47a4-6bae-48a2-b3c4-3558270d8e08</vt:lpwstr>
  </property>
  <property fmtid="{D5CDD505-2E9C-101B-9397-08002B2CF9AE}" pid="5" name="Portfolio">
    <vt:lpwstr/>
  </property>
  <property fmtid="{D5CDD505-2E9C-101B-9397-08002B2CF9AE}" pid="6" name="TaxKeyword">
    <vt:lpwstr/>
  </property>
</Properties>
</file>