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sldIdLst>
    <p:sldId id="259" r:id="rId5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33F"/>
    <a:srgbClr val="BB5C15"/>
    <a:srgbClr val="008080"/>
    <a:srgbClr val="5F7D31"/>
    <a:srgbClr val="F5A22E"/>
    <a:srgbClr val="E67525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959783-2AFA-BE4E-B911-BCDABCDACF5A}" v="4" dt="2025-02-26T22:54:36.8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71"/>
    <p:restoredTop sz="94616"/>
  </p:normalViewPr>
  <p:slideViewPr>
    <p:cSldViewPr snapToGrid="0">
      <p:cViewPr varScale="1">
        <p:scale>
          <a:sx n="78" d="100"/>
          <a:sy n="78" d="100"/>
        </p:scale>
        <p:origin x="4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e Chung" userId="95f87405-8f7d-4a23-8f85-7ab65ea213d7" providerId="ADAL" clId="{DE959783-2AFA-BE4E-B911-BCDABCDACF5A}"/>
    <pc:docChg chg="modSld">
      <pc:chgData name="Jae Chung" userId="95f87405-8f7d-4a23-8f85-7ab65ea213d7" providerId="ADAL" clId="{DE959783-2AFA-BE4E-B911-BCDABCDACF5A}" dt="2025-03-13T17:52:47.097" v="23" actId="20577"/>
      <pc:docMkLst>
        <pc:docMk/>
      </pc:docMkLst>
      <pc:sldChg chg="modSp mod">
        <pc:chgData name="Jae Chung" userId="95f87405-8f7d-4a23-8f85-7ab65ea213d7" providerId="ADAL" clId="{DE959783-2AFA-BE4E-B911-BCDABCDACF5A}" dt="2025-03-13T17:52:47.097" v="23" actId="20577"/>
        <pc:sldMkLst>
          <pc:docMk/>
          <pc:sldMk cId="4132222231" sldId="259"/>
        </pc:sldMkLst>
        <pc:spChg chg="mod">
          <ac:chgData name="Jae Chung" userId="95f87405-8f7d-4a23-8f85-7ab65ea213d7" providerId="ADAL" clId="{DE959783-2AFA-BE4E-B911-BCDABCDACF5A}" dt="2025-03-13T17:52:47.097" v="23" actId="20577"/>
          <ac:spMkLst>
            <pc:docMk/>
            <pc:sldMk cId="4132222231" sldId="259"/>
            <ac:spMk id="10" creationId="{431F12F9-BCE0-5606-E2CD-8C2F449C19C8}"/>
          </ac:spMkLst>
        </pc:spChg>
        <pc:spChg chg="mod">
          <ac:chgData name="Jae Chung" userId="95f87405-8f7d-4a23-8f85-7ab65ea213d7" providerId="ADAL" clId="{DE959783-2AFA-BE4E-B911-BCDABCDACF5A}" dt="2025-03-12T22:10:00.096" v="20" actId="20577"/>
          <ac:spMkLst>
            <pc:docMk/>
            <pc:sldMk cId="4132222231" sldId="259"/>
            <ac:spMk id="33" creationId="{0B52C846-C870-33CB-9FB1-394F849CAD39}"/>
          </ac:spMkLst>
        </pc:spChg>
        <pc:picChg chg="mod">
          <ac:chgData name="Jae Chung" userId="95f87405-8f7d-4a23-8f85-7ab65ea213d7" providerId="ADAL" clId="{DE959783-2AFA-BE4E-B911-BCDABCDACF5A}" dt="2025-02-26T22:54:37.417" v="7" actId="14100"/>
          <ac:picMkLst>
            <pc:docMk/>
            <pc:sldMk cId="4132222231" sldId="259"/>
            <ac:picMk id="2" creationId="{2E9E8D68-0BF7-D983-E010-F412E80C22DB}"/>
          </ac:picMkLst>
        </pc:picChg>
        <pc:picChg chg="mod">
          <ac:chgData name="Jae Chung" userId="95f87405-8f7d-4a23-8f85-7ab65ea213d7" providerId="ADAL" clId="{DE959783-2AFA-BE4E-B911-BCDABCDACF5A}" dt="2025-02-26T22:54:06.174" v="1" actId="14100"/>
          <ac:picMkLst>
            <pc:docMk/>
            <pc:sldMk cId="4132222231" sldId="259"/>
            <ac:picMk id="3" creationId="{CB357EB9-4684-CDC5-E753-6FA578F7D35A}"/>
          </ac:picMkLst>
        </pc:picChg>
        <pc:picChg chg="mod">
          <ac:chgData name="Jae Chung" userId="95f87405-8f7d-4a23-8f85-7ab65ea213d7" providerId="ADAL" clId="{DE959783-2AFA-BE4E-B911-BCDABCDACF5A}" dt="2025-02-26T22:54:13.130" v="3" actId="14100"/>
          <ac:picMkLst>
            <pc:docMk/>
            <pc:sldMk cId="4132222231" sldId="259"/>
            <ac:picMk id="4" creationId="{C9CA959F-83E3-90DB-681A-9FAE6474BAEF}"/>
          </ac:picMkLst>
        </pc:picChg>
        <pc:picChg chg="mod">
          <ac:chgData name="Jae Chung" userId="95f87405-8f7d-4a23-8f85-7ab65ea213d7" providerId="ADAL" clId="{DE959783-2AFA-BE4E-B911-BCDABCDACF5A}" dt="2025-02-26T22:54:23.342" v="5" actId="14100"/>
          <ac:picMkLst>
            <pc:docMk/>
            <pc:sldMk cId="4132222231" sldId="259"/>
            <ac:picMk id="5" creationId="{43DBE11D-EB34-CF6F-BED3-59A8C9993E76}"/>
          </ac:picMkLst>
        </pc:picChg>
      </pc:sldChg>
    </pc:docChg>
  </pc:docChgLst>
  <pc:docChgLst>
    <pc:chgData name="Chaji Yang" userId="4e6a9ab4-4bf5-4d72-838b-d3789445bf9a" providerId="ADAL" clId="{34E3F33E-B4ED-6246-8F04-0A75CFB0F4ED}"/>
    <pc:docChg chg="undo redo custSel modSld modMainMaster">
      <pc:chgData name="Chaji Yang" userId="4e6a9ab4-4bf5-4d72-838b-d3789445bf9a" providerId="ADAL" clId="{34E3F33E-B4ED-6246-8F04-0A75CFB0F4ED}" dt="2024-05-10T19:06:48.837" v="1216" actId="962"/>
      <pc:docMkLst>
        <pc:docMk/>
      </pc:docMkLst>
      <pc:sldChg chg="addSp delSp modSp mod">
        <pc:chgData name="Chaji Yang" userId="4e6a9ab4-4bf5-4d72-838b-d3789445bf9a" providerId="ADAL" clId="{34E3F33E-B4ED-6246-8F04-0A75CFB0F4ED}" dt="2024-05-10T18:55:47.940" v="528" actId="962"/>
        <pc:sldMkLst>
          <pc:docMk/>
          <pc:sldMk cId="1648757483" sldId="256"/>
        </pc:sldMkLst>
      </pc:sldChg>
      <pc:sldChg chg="modSp mod">
        <pc:chgData name="Chaji Yang" userId="4e6a9ab4-4bf5-4d72-838b-d3789445bf9a" providerId="ADAL" clId="{34E3F33E-B4ED-6246-8F04-0A75CFB0F4ED}" dt="2024-05-10T18:55:19.606" v="488" actId="962"/>
        <pc:sldMkLst>
          <pc:docMk/>
          <pc:sldMk cId="1779774410" sldId="257"/>
        </pc:sldMkLst>
      </pc:sldChg>
      <pc:sldChg chg="modSp mod">
        <pc:chgData name="Chaji Yang" userId="4e6a9ab4-4bf5-4d72-838b-d3789445bf9a" providerId="ADAL" clId="{34E3F33E-B4ED-6246-8F04-0A75CFB0F4ED}" dt="2024-05-10T18:55:57.554" v="572" actId="962"/>
        <pc:sldMkLst>
          <pc:docMk/>
          <pc:sldMk cId="3972625288" sldId="258"/>
        </pc:sldMkLst>
      </pc:sldChg>
      <pc:sldMasterChg chg="addSp modSp mod modSldLayout">
        <pc:chgData name="Chaji Yang" userId="4e6a9ab4-4bf5-4d72-838b-d3789445bf9a" providerId="ADAL" clId="{34E3F33E-B4ED-6246-8F04-0A75CFB0F4ED}" dt="2024-05-09T21:48:46.022" v="11"/>
        <pc:sldMasterMkLst>
          <pc:docMk/>
          <pc:sldMasterMk cId="4067410635" sldId="2147483650"/>
        </pc:sldMasterMkLst>
        <pc:sldLayoutChg chg="modSp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938329830" sldId="2147483651"/>
          </pc:sldLayoutMkLst>
        </pc:sldLayoutChg>
        <pc:sldLayoutChg chg="modSp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2608437204" sldId="2147483652"/>
          </pc:sldLayoutMkLst>
        </pc:sldLayoutChg>
        <pc:sldLayoutChg chg="modSp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1819664986" sldId="2147483653"/>
          </pc:sldLayoutMkLst>
        </pc:sldLayoutChg>
        <pc:sldLayoutChg chg="modSp mod">
          <pc:chgData name="Chaji Yang" userId="4e6a9ab4-4bf5-4d72-838b-d3789445bf9a" providerId="ADAL" clId="{34E3F33E-B4ED-6246-8F04-0A75CFB0F4ED}" dt="2024-05-09T21:48:46.022" v="11"/>
          <pc:sldLayoutMkLst>
            <pc:docMk/>
            <pc:sldMasterMk cId="4067410635" sldId="2147483650"/>
            <pc:sldLayoutMk cId="3126184938" sldId="2147483654"/>
          </pc:sldLayoutMkLst>
        </pc:sldLayoutChg>
      </pc:sldMasterChg>
      <pc:sldMasterChg chg="addSp delSp modSp mod delSldLayout modSldLayout">
        <pc:chgData name="Chaji Yang" userId="4e6a9ab4-4bf5-4d72-838b-d3789445bf9a" providerId="ADAL" clId="{34E3F33E-B4ED-6246-8F04-0A75CFB0F4ED}" dt="2024-05-10T19:06:48.837" v="1216" actId="962"/>
        <pc:sldMasterMkLst>
          <pc:docMk/>
          <pc:sldMasterMk cId="4235798518" sldId="2147483655"/>
        </pc:sldMasterMkLst>
        <pc:sldLayoutChg chg="del">
          <pc:chgData name="Chaji Yang" userId="4e6a9ab4-4bf5-4d72-838b-d3789445bf9a" providerId="ADAL" clId="{34E3F33E-B4ED-6246-8F04-0A75CFB0F4ED}" dt="2024-05-09T21:53:51.263" v="45" actId="2696"/>
          <pc:sldLayoutMkLst>
            <pc:docMk/>
            <pc:sldMasterMk cId="4235798518" sldId="2147483655"/>
            <pc:sldLayoutMk cId="1846974350" sldId="2147483656"/>
          </pc:sldLayoutMkLst>
        </pc:sldLayoutChg>
        <pc:sldLayoutChg chg="del">
          <pc:chgData name="Chaji Yang" userId="4e6a9ab4-4bf5-4d72-838b-d3789445bf9a" providerId="ADAL" clId="{34E3F33E-B4ED-6246-8F04-0A75CFB0F4ED}" dt="2024-05-09T21:53:51.673" v="46" actId="2696"/>
          <pc:sldLayoutMkLst>
            <pc:docMk/>
            <pc:sldMasterMk cId="4235798518" sldId="2147483655"/>
            <pc:sldLayoutMk cId="1432418533" sldId="2147483657"/>
          </pc:sldLayoutMkLst>
        </pc:sldLayoutChg>
        <pc:sldLayoutChg chg="del">
          <pc:chgData name="Chaji Yang" userId="4e6a9ab4-4bf5-4d72-838b-d3789445bf9a" providerId="ADAL" clId="{34E3F33E-B4ED-6246-8F04-0A75CFB0F4ED}" dt="2024-05-09T21:53:52.171" v="47" actId="2696"/>
          <pc:sldLayoutMkLst>
            <pc:docMk/>
            <pc:sldMasterMk cId="4235798518" sldId="2147483655"/>
            <pc:sldLayoutMk cId="3768319533" sldId="2147483658"/>
          </pc:sldLayoutMkLst>
        </pc:sldLayoutChg>
        <pc:sldLayoutChg chg="del">
          <pc:chgData name="Chaji Yang" userId="4e6a9ab4-4bf5-4d72-838b-d3789445bf9a" providerId="ADAL" clId="{34E3F33E-B4ED-6246-8F04-0A75CFB0F4ED}" dt="2024-05-09T21:53:52.568" v="48" actId="2696"/>
          <pc:sldLayoutMkLst>
            <pc:docMk/>
            <pc:sldMasterMk cId="4235798518" sldId="2147483655"/>
            <pc:sldLayoutMk cId="164324776" sldId="2147483659"/>
          </pc:sldLayoutMkLst>
        </pc:sldLayoutChg>
        <pc:sldLayoutChg chg="del">
          <pc:chgData name="Chaji Yang" userId="4e6a9ab4-4bf5-4d72-838b-d3789445bf9a" providerId="ADAL" clId="{34E3F33E-B4ED-6246-8F04-0A75CFB0F4ED}" dt="2024-05-09T21:53:52.947" v="49" actId="2696"/>
          <pc:sldLayoutMkLst>
            <pc:docMk/>
            <pc:sldMasterMk cId="4235798518" sldId="2147483655"/>
            <pc:sldLayoutMk cId="591360489" sldId="2147483660"/>
          </pc:sldLayoutMkLst>
        </pc:sldLayoutChg>
        <pc:sldLayoutChg chg="del">
          <pc:chgData name="Chaji Yang" userId="4e6a9ab4-4bf5-4d72-838b-d3789445bf9a" providerId="ADAL" clId="{34E3F33E-B4ED-6246-8F04-0A75CFB0F4ED}" dt="2024-05-09T21:53:53.307" v="50" actId="2696"/>
          <pc:sldLayoutMkLst>
            <pc:docMk/>
            <pc:sldMasterMk cId="4235798518" sldId="2147483655"/>
            <pc:sldLayoutMk cId="3543684443" sldId="2147483661"/>
          </pc:sldLayoutMkLst>
        </pc:sldLayoutChg>
        <pc:sldLayoutChg chg="del">
          <pc:chgData name="Chaji Yang" userId="4e6a9ab4-4bf5-4d72-838b-d3789445bf9a" providerId="ADAL" clId="{34E3F33E-B4ED-6246-8F04-0A75CFB0F4ED}" dt="2024-05-09T21:53:53.694" v="51" actId="2696"/>
          <pc:sldLayoutMkLst>
            <pc:docMk/>
            <pc:sldMasterMk cId="4235798518" sldId="2147483655"/>
            <pc:sldLayoutMk cId="61672642" sldId="2147483662"/>
          </pc:sldLayoutMkLst>
        </pc:sldLayoutChg>
        <pc:sldLayoutChg chg="del">
          <pc:chgData name="Chaji Yang" userId="4e6a9ab4-4bf5-4d72-838b-d3789445bf9a" providerId="ADAL" clId="{34E3F33E-B4ED-6246-8F04-0A75CFB0F4ED}" dt="2024-05-09T21:53:54.073" v="52" actId="2696"/>
          <pc:sldLayoutMkLst>
            <pc:docMk/>
            <pc:sldMasterMk cId="4235798518" sldId="2147483655"/>
            <pc:sldLayoutMk cId="4126310555" sldId="2147483663"/>
          </pc:sldLayoutMkLst>
        </pc:sldLayoutChg>
        <pc:sldLayoutChg chg="del">
          <pc:chgData name="Chaji Yang" userId="4e6a9ab4-4bf5-4d72-838b-d3789445bf9a" providerId="ADAL" clId="{34E3F33E-B4ED-6246-8F04-0A75CFB0F4ED}" dt="2024-05-09T21:53:54.462" v="53" actId="2696"/>
          <pc:sldLayoutMkLst>
            <pc:docMk/>
            <pc:sldMasterMk cId="4235798518" sldId="2147483655"/>
            <pc:sldLayoutMk cId="563285064" sldId="2147483664"/>
          </pc:sldLayoutMkLst>
        </pc:sldLayoutChg>
        <pc:sldLayoutChg chg="del">
          <pc:chgData name="Chaji Yang" userId="4e6a9ab4-4bf5-4d72-838b-d3789445bf9a" providerId="ADAL" clId="{34E3F33E-B4ED-6246-8F04-0A75CFB0F4ED}" dt="2024-05-09T21:53:54.981" v="54" actId="2696"/>
          <pc:sldLayoutMkLst>
            <pc:docMk/>
            <pc:sldMasterMk cId="4235798518" sldId="2147483655"/>
            <pc:sldLayoutMk cId="3836076836" sldId="2147483665"/>
          </pc:sldLayoutMkLst>
        </pc:sldLayoutChg>
        <pc:sldLayoutChg chg="del">
          <pc:chgData name="Chaji Yang" userId="4e6a9ab4-4bf5-4d72-838b-d3789445bf9a" providerId="ADAL" clId="{34E3F33E-B4ED-6246-8F04-0A75CFB0F4ED}" dt="2024-05-09T21:53:55.464" v="55" actId="2696"/>
          <pc:sldLayoutMkLst>
            <pc:docMk/>
            <pc:sldMasterMk cId="4235798518" sldId="2147483655"/>
            <pc:sldLayoutMk cId="326874065" sldId="2147483666"/>
          </pc:sldLayoutMkLst>
        </pc:sldLayoutChg>
        <pc:sldLayoutChg chg="delSp modSp mod">
          <pc:chgData name="Chaji Yang" userId="4e6a9ab4-4bf5-4d72-838b-d3789445bf9a" providerId="ADAL" clId="{34E3F33E-B4ED-6246-8F04-0A75CFB0F4ED}" dt="2024-05-10T19:04:48.561" v="574" actId="962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modSp mod">
          <pc:chgData name="Chaji Yang" userId="4e6a9ab4-4bf5-4d72-838b-d3789445bf9a" providerId="ADAL" clId="{34E3F33E-B4ED-6246-8F04-0A75CFB0F4ED}" dt="2024-05-10T19:05:48.329" v="892" actId="962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modSp mod">
          <pc:chgData name="Chaji Yang" userId="4e6a9ab4-4bf5-4d72-838b-d3789445bf9a" providerId="ADAL" clId="{34E3F33E-B4ED-6246-8F04-0A75CFB0F4ED}" dt="2024-05-10T19:06:17.883" v="1062" actId="962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modSp mod">
          <pc:chgData name="Chaji Yang" userId="4e6a9ab4-4bf5-4d72-838b-d3789445bf9a" providerId="ADAL" clId="{34E3F33E-B4ED-6246-8F04-0A75CFB0F4ED}" dt="2024-05-10T19:06:48.837" v="1216" actId="962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Cynthia Kim" userId="S::ckim@cmrignite.com::15d465f6-7e67-4a11-a213-d47d2463bf9e" providerId="AD" clId="Web-{CB223F5E-E041-65BF-6C3D-9098F0828867}"/>
    <pc:docChg chg="">
      <pc:chgData name="Cynthia Kim" userId="S::ckim@cmrignite.com::15d465f6-7e67-4a11-a213-d47d2463bf9e" providerId="AD" clId="Web-{CB223F5E-E041-65BF-6C3D-9098F0828867}" dt="2024-05-10T22:33:24.167" v="7"/>
      <pc:docMkLst>
        <pc:docMk/>
      </pc:docMkLst>
      <pc:sldChg chg="delCm">
        <pc:chgData name="Cynthia Kim" userId="S::ckim@cmrignite.com::15d465f6-7e67-4a11-a213-d47d2463bf9e" providerId="AD" clId="Web-{CB223F5E-E041-65BF-6C3D-9098F0828867}" dt="2024-05-10T22:33:24.167" v="7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22.385" v="6"/>
              <pc2:cmMkLst xmlns:pc2="http://schemas.microsoft.com/office/powerpoint/2019/9/main/command">
                <pc:docMk/>
                <pc:sldMk cId="1648757483" sldId="256"/>
                <pc2:cmMk id="{BAA5A4AD-0AB1-4E35-85DE-A82BF59079B9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24.167" v="7"/>
              <pc2:cmMkLst xmlns:pc2="http://schemas.microsoft.com/office/powerpoint/2019/9/main/command">
                <pc:docMk/>
                <pc:sldMk cId="1648757483" sldId="256"/>
                <pc2:cmMk id="{A63A17E4-EB51-4A7F-9B0A-EF5BB358DF73}"/>
              </pc2:cmMkLst>
            </pc226:cmChg>
          </p:ext>
        </pc:extLst>
      </pc:sldChg>
      <pc:sldChg chg="delCm">
        <pc:chgData name="Cynthia Kim" userId="S::ckim@cmrignite.com::15d465f6-7e67-4a11-a213-d47d2463bf9e" providerId="AD" clId="Web-{CB223F5E-E041-65BF-6C3D-9098F0828867}" dt="2024-05-10T22:33:12.479" v="3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12.479" v="3"/>
              <pc2:cmMkLst xmlns:pc2="http://schemas.microsoft.com/office/powerpoint/2019/9/main/command">
                <pc:docMk/>
                <pc:sldMk cId="1779774410" sldId="257"/>
                <pc2:cmMk id="{48055B36-BFDF-489A-B030-E0F503F00391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06.338" v="1"/>
              <pc2:cmMkLst xmlns:pc2="http://schemas.microsoft.com/office/powerpoint/2019/9/main/command">
                <pc:docMk/>
                <pc:sldMk cId="1779774410" sldId="257"/>
                <pc2:cmMk id="{466792D4-3BEA-4ADA-81A3-C598DD6BEC49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07.697" v="2"/>
              <pc2:cmMkLst xmlns:pc2="http://schemas.microsoft.com/office/powerpoint/2019/9/main/command">
                <pc:docMk/>
                <pc:sldMk cId="1779774410" sldId="257"/>
                <pc2:cmMk id="{3BE0CBE2-A249-4D95-A796-DFAA366B0314}"/>
              </pc2:cmMkLst>
            </pc226:cmChg>
          </p:ext>
        </pc:extLst>
      </pc:sldChg>
      <pc:sldChg chg="delCm">
        <pc:chgData name="Cynthia Kim" userId="S::ckim@cmrignite.com::15d465f6-7e67-4a11-a213-d47d2463bf9e" providerId="AD" clId="Web-{CB223F5E-E041-65BF-6C3D-9098F0828867}" dt="2024-05-10T22:33:19.088" v="5"/>
        <pc:sldMkLst>
          <pc:docMk/>
          <pc:sldMk cId="3972625288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19.088" v="5"/>
              <pc2:cmMkLst xmlns:pc2="http://schemas.microsoft.com/office/powerpoint/2019/9/main/command">
                <pc:docMk/>
                <pc:sldMk cId="3972625288" sldId="258"/>
                <pc2:cmMk id="{38F91B92-BA60-4614-B3FA-8EC40669140A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3:17.151" v="4"/>
              <pc2:cmMkLst xmlns:pc2="http://schemas.microsoft.com/office/powerpoint/2019/9/main/command">
                <pc:docMk/>
                <pc:sldMk cId="3972625288" sldId="258"/>
                <pc2:cmMk id="{2A34CF99-F610-4BF2-ADD7-182986491794}"/>
              </pc2:cmMkLst>
            </pc226:cmChg>
          </p:ext>
        </pc:extLst>
      </pc:sldChg>
      <pc:sldChg chg="delCm">
        <pc:chgData name="Cynthia Kim" userId="S::ckim@cmrignite.com::15d465f6-7e67-4a11-a213-d47d2463bf9e" providerId="AD" clId="Web-{CB223F5E-E041-65BF-6C3D-9098F0828867}" dt="2024-05-10T22:32:57.993" v="0"/>
        <pc:sldMkLst>
          <pc:docMk/>
          <pc:sldMk cId="4132222231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CB223F5E-E041-65BF-6C3D-9098F0828867}" dt="2024-05-10T22:32:57.993" v="0"/>
              <pc2:cmMkLst xmlns:pc2="http://schemas.microsoft.com/office/powerpoint/2019/9/main/command">
                <pc:docMk/>
                <pc:sldMk cId="4132222231" sldId="259"/>
                <pc2:cmMk id="{432CBC01-CAB7-4D52-8E7B-9EB6155993C1}"/>
              </pc2:cmMkLst>
            </pc226:cmChg>
          </p:ext>
        </pc:extLst>
      </pc:sldChg>
    </pc:docChg>
  </pc:docChgLst>
  <pc:docChgLst>
    <pc:chgData name="Guest User" userId="S::urn:spo:anon#951755022896493ee45c5f4d23bfc042e54d7a142900f5e589fb9e8c3854895d::" providerId="AD" clId="Web-{3AA9080E-EDE5-FE1B-F1E5-2A1BF3098D09}"/>
    <pc:docChg chg="modSld">
      <pc:chgData name="Guest User" userId="S::urn:spo:anon#951755022896493ee45c5f4d23bfc042e54d7a142900f5e589fb9e8c3854895d::" providerId="AD" clId="Web-{3AA9080E-EDE5-FE1B-F1E5-2A1BF3098D09}" dt="2024-05-30T15:08:24.183" v="1" actId="1076"/>
      <pc:docMkLst>
        <pc:docMk/>
      </pc:docMkLst>
    </pc:docChg>
  </pc:docChgLst>
  <pc:docChgLst>
    <pc:chgData name="Chaji Yang" userId="4e6a9ab4-4bf5-4d72-838b-d3789445bf9a" providerId="ADAL" clId="{5DF2E643-5E6F-684B-A81E-0F96D5A5AE3C}"/>
    <pc:docChg chg="undo custSel delSld modSld modMainMaster">
      <pc:chgData name="Chaji Yang" userId="4e6a9ab4-4bf5-4d72-838b-d3789445bf9a" providerId="ADAL" clId="{5DF2E643-5E6F-684B-A81E-0F96D5A5AE3C}" dt="2024-05-31T18:55:30.832" v="380" actId="115"/>
      <pc:docMkLst>
        <pc:docMk/>
      </pc:docMkLst>
      <pc:sldChg chg="addSp delSp modSp del mod chgLayout">
        <pc:chgData name="Chaji Yang" userId="4e6a9ab4-4bf5-4d72-838b-d3789445bf9a" providerId="ADAL" clId="{5DF2E643-5E6F-684B-A81E-0F96D5A5AE3C}" dt="2024-05-17T22:18:02.726" v="264" actId="2696"/>
        <pc:sldMkLst>
          <pc:docMk/>
          <pc:sldMk cId="1648757483" sldId="256"/>
        </pc:sldMkLst>
      </pc:sldChg>
      <pc:sldChg chg="addSp delSp modSp del mod chgLayout">
        <pc:chgData name="Chaji Yang" userId="4e6a9ab4-4bf5-4d72-838b-d3789445bf9a" providerId="ADAL" clId="{5DF2E643-5E6F-684B-A81E-0F96D5A5AE3C}" dt="2024-05-17T22:18:02.714" v="262" actId="2696"/>
        <pc:sldMkLst>
          <pc:docMk/>
          <pc:sldMk cId="1779774410" sldId="257"/>
        </pc:sldMkLst>
      </pc:sldChg>
      <pc:sldChg chg="addSp delSp modSp del mod chgLayout">
        <pc:chgData name="Chaji Yang" userId="4e6a9ab4-4bf5-4d72-838b-d3789445bf9a" providerId="ADAL" clId="{5DF2E643-5E6F-684B-A81E-0F96D5A5AE3C}" dt="2024-05-17T22:18:02.755" v="266" actId="2696"/>
        <pc:sldMkLst>
          <pc:docMk/>
          <pc:sldMk cId="3972625288" sldId="258"/>
        </pc:sldMkLst>
      </pc:sldChg>
      <pc:sldChg chg="addSp delSp modSp mod modTransition chgLayout">
        <pc:chgData name="Chaji Yang" userId="4e6a9ab4-4bf5-4d72-838b-d3789445bf9a" providerId="ADAL" clId="{5DF2E643-5E6F-684B-A81E-0F96D5A5AE3C}" dt="2024-05-31T18:55:30.832" v="380" actId="115"/>
        <pc:sldMkLst>
          <pc:docMk/>
          <pc:sldMk cId="4132222231" sldId="259"/>
        </pc:sldMkLst>
      </pc:sldChg>
      <pc:sldMasterChg chg="delSldLayout modSldLayout">
        <pc:chgData name="Chaji Yang" userId="4e6a9ab4-4bf5-4d72-838b-d3789445bf9a" providerId="ADAL" clId="{5DF2E643-5E6F-684B-A81E-0F96D5A5AE3C}" dt="2024-05-24T19:41:03.774" v="270"/>
        <pc:sldMasterMkLst>
          <pc:docMk/>
          <pc:sldMasterMk cId="4235798518" sldId="2147483655"/>
        </pc:sldMasterMkLst>
        <pc:sldLayoutChg chg="addSp delSp modSp mod">
          <pc:chgData name="Chaji Yang" userId="4e6a9ab4-4bf5-4d72-838b-d3789445bf9a" providerId="ADAL" clId="{5DF2E643-5E6F-684B-A81E-0F96D5A5AE3C}" dt="2024-05-24T19:41:03.774" v="270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delSp modSp del mod">
          <pc:chgData name="Chaji Yang" userId="4e6a9ab4-4bf5-4d72-838b-d3789445bf9a" providerId="ADAL" clId="{5DF2E643-5E6F-684B-A81E-0F96D5A5AE3C}" dt="2024-05-17T22:18:02.716" v="263" actId="2696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delSp modSp del mod">
          <pc:chgData name="Chaji Yang" userId="4e6a9ab4-4bf5-4d72-838b-d3789445bf9a" providerId="ADAL" clId="{5DF2E643-5E6F-684B-A81E-0F96D5A5AE3C}" dt="2024-05-17T22:18:02.756" v="267" actId="2696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delSp modSp del mod">
          <pc:chgData name="Chaji Yang" userId="4e6a9ab4-4bf5-4d72-838b-d3789445bf9a" providerId="ADAL" clId="{5DF2E643-5E6F-684B-A81E-0F96D5A5AE3C}" dt="2024-05-17T22:18:02.728" v="265" actId="2696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Nelson Grant" userId="S::ngrant@cmrignite.com::e6ff8e4c-d082-43cd-af52-4199133ba336" providerId="AD" clId="Web-{B7322706-552E-A33C-6528-F04F9BBB5EC2}"/>
    <pc:docChg chg="modSld">
      <pc:chgData name="Nelson Grant" userId="S::ngrant@cmrignite.com::e6ff8e4c-d082-43cd-af52-4199133ba336" providerId="AD" clId="Web-{B7322706-552E-A33C-6528-F04F9BBB5EC2}" dt="2024-05-17T23:43:08.493" v="2"/>
      <pc:docMkLst>
        <pc:docMk/>
      </pc:docMkLst>
    </pc:docChg>
  </pc:docChgLst>
  <pc:docChgLst>
    <pc:chgData name="Woojung Hwang" userId="2f48344a-4cb6-44e2-85e0-9b0e9e1067a5" providerId="ADAL" clId="{9BCC5871-732E-114B-B3DD-5B0298138E57}"/>
    <pc:docChg chg="undo custSel modSld modMainMaster">
      <pc:chgData name="Woojung Hwang" userId="2f48344a-4cb6-44e2-85e0-9b0e9e1067a5" providerId="ADAL" clId="{9BCC5871-732E-114B-B3DD-5B0298138E57}" dt="2024-05-29T13:37:01.513" v="571" actId="20577"/>
      <pc:docMkLst>
        <pc:docMk/>
      </pc:docMkLst>
      <pc:sldChg chg="addSp delSp modSp mod chgLayout">
        <pc:chgData name="Woojung Hwang" userId="2f48344a-4cb6-44e2-85e0-9b0e9e1067a5" providerId="ADAL" clId="{9BCC5871-732E-114B-B3DD-5B0298138E57}" dt="2024-05-17T21:30:03.783" v="487" actId="1076"/>
        <pc:sldMkLst>
          <pc:docMk/>
          <pc:sldMk cId="1648757483" sldId="256"/>
        </pc:sldMkLst>
      </pc:sldChg>
      <pc:sldChg chg="addSp delSp modSp mod chgLayout">
        <pc:chgData name="Woojung Hwang" userId="2f48344a-4cb6-44e2-85e0-9b0e9e1067a5" providerId="ADAL" clId="{9BCC5871-732E-114B-B3DD-5B0298138E57}" dt="2024-05-17T21:25:19.995" v="442"/>
        <pc:sldMkLst>
          <pc:docMk/>
          <pc:sldMk cId="1779774410" sldId="257"/>
        </pc:sldMkLst>
      </pc:sldChg>
      <pc:sldChg chg="addSp delSp modSp mod chgLayout">
        <pc:chgData name="Woojung Hwang" userId="2f48344a-4cb6-44e2-85e0-9b0e9e1067a5" providerId="ADAL" clId="{9BCC5871-732E-114B-B3DD-5B0298138E57}" dt="2024-05-17T21:27:10.947" v="452" actId="14100"/>
        <pc:sldMkLst>
          <pc:docMk/>
          <pc:sldMk cId="3972625288" sldId="258"/>
        </pc:sldMkLst>
      </pc:sldChg>
      <pc:sldChg chg="addSp delSp modSp mod chgLayout">
        <pc:chgData name="Woojung Hwang" userId="2f48344a-4cb6-44e2-85e0-9b0e9e1067a5" providerId="ADAL" clId="{9BCC5871-732E-114B-B3DD-5B0298138E57}" dt="2024-05-29T13:37:01.513" v="571" actId="20577"/>
        <pc:sldMkLst>
          <pc:docMk/>
          <pc:sldMk cId="4132222231" sldId="259"/>
        </pc:sldMkLst>
      </pc:sldChg>
      <pc:sldMasterChg chg="modSldLayout">
        <pc:chgData name="Woojung Hwang" userId="2f48344a-4cb6-44e2-85e0-9b0e9e1067a5" providerId="ADAL" clId="{9BCC5871-732E-114B-B3DD-5B0298138E57}" dt="2024-05-29T13:36:19.317" v="521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9BCC5871-732E-114B-B3DD-5B0298138E57}" dt="2024-05-29T13:36:19.317" v="521" actId="1076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delSp modSp mod">
          <pc:chgData name="Woojung Hwang" userId="2f48344a-4cb6-44e2-85e0-9b0e9e1067a5" providerId="ADAL" clId="{9BCC5871-732E-114B-B3DD-5B0298138E57}" dt="2024-05-17T21:10:25.646" v="292" actId="207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delSp modSp mod">
          <pc:chgData name="Woojung Hwang" userId="2f48344a-4cb6-44e2-85e0-9b0e9e1067a5" providerId="ADAL" clId="{9BCC5871-732E-114B-B3DD-5B0298138E57}" dt="2024-05-17T21:10:55.746" v="295" actId="21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delSp modSp mod">
          <pc:chgData name="Woojung Hwang" userId="2f48344a-4cb6-44e2-85e0-9b0e9e1067a5" providerId="ADAL" clId="{9BCC5871-732E-114B-B3DD-5B0298138E57}" dt="2024-05-17T21:26:35.723" v="444" actId="21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Woojung Hwang" userId="2f48344a-4cb6-44e2-85e0-9b0e9e1067a5" providerId="ADAL" clId="{7165163D-FABD-8749-AC40-82074A0B7B79}"/>
    <pc:docChg chg="undo custSel modSld modMainMaster">
      <pc:chgData name="Woojung Hwang" userId="2f48344a-4cb6-44e2-85e0-9b0e9e1067a5" providerId="ADAL" clId="{7165163D-FABD-8749-AC40-82074A0B7B79}" dt="2024-05-10T18:43:30.079" v="175" actId="167"/>
      <pc:docMkLst>
        <pc:docMk/>
      </pc:docMkLst>
      <pc:sldChg chg="modSp mod chgLayout">
        <pc:chgData name="Woojung Hwang" userId="2f48344a-4cb6-44e2-85e0-9b0e9e1067a5" providerId="ADAL" clId="{7165163D-FABD-8749-AC40-82074A0B7B79}" dt="2024-05-10T18:04:39.676" v="168" actId="700"/>
        <pc:sldMkLst>
          <pc:docMk/>
          <pc:sldMk cId="1648757483" sldId="256"/>
        </pc:sldMkLst>
      </pc:sldChg>
      <pc:sldChg chg="modSp mod chgLayout">
        <pc:chgData name="Woojung Hwang" userId="2f48344a-4cb6-44e2-85e0-9b0e9e1067a5" providerId="ADAL" clId="{7165163D-FABD-8749-AC40-82074A0B7B79}" dt="2024-05-10T17:58:32.215" v="136" actId="700"/>
        <pc:sldMkLst>
          <pc:docMk/>
          <pc:sldMk cId="1779774410" sldId="257"/>
        </pc:sldMkLst>
      </pc:sldChg>
      <pc:sldChg chg="modSp mod chgLayout">
        <pc:chgData name="Woojung Hwang" userId="2f48344a-4cb6-44e2-85e0-9b0e9e1067a5" providerId="ADAL" clId="{7165163D-FABD-8749-AC40-82074A0B7B79}" dt="2024-05-10T18:04:25.828" v="167" actId="700"/>
        <pc:sldMkLst>
          <pc:docMk/>
          <pc:sldMk cId="3972625288" sldId="258"/>
        </pc:sldMkLst>
      </pc:sldChg>
      <pc:sldMasterChg chg="modSldLayout">
        <pc:chgData name="Woojung Hwang" userId="2f48344a-4cb6-44e2-85e0-9b0e9e1067a5" providerId="ADAL" clId="{7165163D-FABD-8749-AC40-82074A0B7B79}" dt="2024-05-09T20:22:45.705" v="3" actId="478"/>
        <pc:sldMasterMkLst>
          <pc:docMk/>
          <pc:sldMasterMk cId="4067410635" sldId="2147483650"/>
        </pc:sldMasterMkLst>
        <pc:sldLayoutChg chg="addSp delSp modSp mod">
          <pc:chgData name="Woojung Hwang" userId="2f48344a-4cb6-44e2-85e0-9b0e9e1067a5" providerId="ADAL" clId="{7165163D-FABD-8749-AC40-82074A0B7B79}" dt="2024-05-09T20:22:45.705" v="3" actId="478"/>
          <pc:sldLayoutMkLst>
            <pc:docMk/>
            <pc:sldMasterMk cId="4067410635" sldId="2147483650"/>
            <pc:sldLayoutMk cId="3126184938" sldId="2147483654"/>
          </pc:sldLayoutMkLst>
        </pc:sldLayoutChg>
      </pc:sldMasterChg>
      <pc:sldMasterChg chg="modSldLayout">
        <pc:chgData name="Woojung Hwang" userId="2f48344a-4cb6-44e2-85e0-9b0e9e1067a5" providerId="ADAL" clId="{7165163D-FABD-8749-AC40-82074A0B7B79}" dt="2024-05-10T18:43:30.079" v="175" actId="167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7165163D-FABD-8749-AC40-82074A0B7B79}" dt="2024-05-10T17:55:41.252" v="74" actId="171"/>
          <pc:sldLayoutMkLst>
            <pc:docMk/>
            <pc:sldMasterMk cId="4235798518" sldId="2147483655"/>
            <pc:sldLayoutMk cId="1180691580" sldId="2147483667"/>
          </pc:sldLayoutMkLst>
        </pc:sldLayoutChg>
        <pc:sldLayoutChg chg="addSp delSp modSp mod">
          <pc:chgData name="Woojung Hwang" userId="2f48344a-4cb6-44e2-85e0-9b0e9e1067a5" providerId="ADAL" clId="{7165163D-FABD-8749-AC40-82074A0B7B79}" dt="2024-05-10T17:56:52.748" v="94" actId="171"/>
          <pc:sldLayoutMkLst>
            <pc:docMk/>
            <pc:sldMasterMk cId="4235798518" sldId="2147483655"/>
            <pc:sldLayoutMk cId="993330431" sldId="2147483668"/>
          </pc:sldLayoutMkLst>
        </pc:sldLayoutChg>
        <pc:sldLayoutChg chg="addSp delSp modSp mod">
          <pc:chgData name="Woojung Hwang" userId="2f48344a-4cb6-44e2-85e0-9b0e9e1067a5" providerId="ADAL" clId="{7165163D-FABD-8749-AC40-82074A0B7B79}" dt="2024-05-10T18:04:18.075" v="166" actId="167"/>
          <pc:sldLayoutMkLst>
            <pc:docMk/>
            <pc:sldMasterMk cId="4235798518" sldId="2147483655"/>
            <pc:sldLayoutMk cId="1331716549" sldId="2147483669"/>
          </pc:sldLayoutMkLst>
        </pc:sldLayoutChg>
        <pc:sldLayoutChg chg="addSp delSp modSp mod">
          <pc:chgData name="Woojung Hwang" userId="2f48344a-4cb6-44e2-85e0-9b0e9e1067a5" providerId="ADAL" clId="{7165163D-FABD-8749-AC40-82074A0B7B79}" dt="2024-05-10T18:43:30.079" v="175" actId="167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Evan Burnett" userId="S::eburnett@cmrignite.com::e7ddc957-da61-42ca-9888-6105684849d3" providerId="AD" clId="Web-{361B3DCE-9FF4-6A78-14D9-055343E6CB82}"/>
    <pc:docChg chg="mod">
      <pc:chgData name="Evan Burnett" userId="S::eburnett@cmrignite.com::e7ddc957-da61-42ca-9888-6105684849d3" providerId="AD" clId="Web-{361B3DCE-9FF4-6A78-14D9-055343E6CB82}" dt="2024-05-10T17:39:53.792" v="12"/>
      <pc:docMkLst>
        <pc:docMk/>
      </pc:docMkLst>
      <pc:sldChg chg="addCm">
        <pc:chgData name="Evan Burnett" userId="S::eburnett@cmrignite.com::e7ddc957-da61-42ca-9888-6105684849d3" providerId="AD" clId="Web-{361B3DCE-9FF4-6A78-14D9-055343E6CB82}" dt="2024-05-10T17:39:53.792" v="12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9:53.792" v="12"/>
              <pc2:cmMkLst xmlns:pc2="http://schemas.microsoft.com/office/powerpoint/2019/9/main/command">
                <pc:docMk/>
                <pc:sldMk cId="1648757483" sldId="256"/>
                <pc2:cmMk id="{BAA5A4AD-0AB1-4E35-85DE-A82BF59079B9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9:09.651" v="11"/>
              <pc2:cmMkLst xmlns:pc2="http://schemas.microsoft.com/office/powerpoint/2019/9/main/command">
                <pc:docMk/>
                <pc:sldMk cId="1648757483" sldId="256"/>
                <pc2:cmMk id="{A63A17E4-EB51-4A7F-9B0A-EF5BB358DF73}"/>
              </pc2:cmMkLst>
            </pc226:cmChg>
          </p:ext>
        </pc:extLst>
      </pc:sldChg>
      <pc:sldChg chg="addCm delCm modCm">
        <pc:chgData name="Evan Burnett" userId="S::eburnett@cmrignite.com::e7ddc957-da61-42ca-9888-6105684849d3" providerId="AD" clId="Web-{361B3DCE-9FF4-6A78-14D9-055343E6CB82}" dt="2024-05-10T17:37:38.635" v="8"/>
        <pc:sldMkLst>
          <pc:docMk/>
          <pc:sldMk cId="177977441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Evan Burnett" userId="S::eburnett@cmrignite.com::e7ddc957-da61-42ca-9888-6105684849d3" providerId="AD" clId="Web-{361B3DCE-9FF4-6A78-14D9-055343E6CB82}" dt="2024-05-10T17:27:45.258" v="5"/>
              <pc2:cmMkLst xmlns:pc2="http://schemas.microsoft.com/office/powerpoint/2019/9/main/command">
                <pc:docMk/>
                <pc:sldMk cId="1779774410" sldId="257"/>
                <pc2:cmMk id="{16A01736-2414-454D-A601-C87F7A74728B}"/>
              </pc2:cmMkLst>
            </pc226:cmChg>
            <pc226:cmChg xmlns:pc226="http://schemas.microsoft.com/office/powerpoint/2022/06/main/command" chg="add mod">
              <pc226:chgData name="Evan Burnett" userId="S::eburnett@cmrignite.com::e7ddc957-da61-42ca-9888-6105684849d3" providerId="AD" clId="Web-{361B3DCE-9FF4-6A78-14D9-055343E6CB82}" dt="2024-05-10T17:37:38.635" v="8"/>
              <pc2:cmMkLst xmlns:pc2="http://schemas.microsoft.com/office/powerpoint/2019/9/main/command">
                <pc:docMk/>
                <pc:sldMk cId="1779774410" sldId="257"/>
                <pc2:cmMk id="{48055B36-BFDF-489A-B030-E0F503F00391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24:59.976" v="3"/>
              <pc2:cmMkLst xmlns:pc2="http://schemas.microsoft.com/office/powerpoint/2019/9/main/command">
                <pc:docMk/>
                <pc:sldMk cId="1779774410" sldId="257"/>
                <pc2:cmMk id="{466792D4-3BEA-4ADA-81A3-C598DD6BEC49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25:11.820" v="4"/>
              <pc2:cmMkLst xmlns:pc2="http://schemas.microsoft.com/office/powerpoint/2019/9/main/command">
                <pc:docMk/>
                <pc:sldMk cId="1779774410" sldId="257"/>
                <pc2:cmMk id="{3BE0CBE2-A249-4D95-A796-DFAA366B0314}"/>
              </pc2:cmMkLst>
            </pc226:cmChg>
          </p:ext>
        </pc:extLst>
      </pc:sldChg>
      <pc:sldChg chg="addCm">
        <pc:chgData name="Evan Burnett" userId="S::eburnett@cmrignite.com::e7ddc957-da61-42ca-9888-6105684849d3" providerId="AD" clId="Web-{361B3DCE-9FF4-6A78-14D9-055343E6CB82}" dt="2024-05-10T17:38:48.760" v="10"/>
        <pc:sldMkLst>
          <pc:docMk/>
          <pc:sldMk cId="3972625288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8:13.682" v="9"/>
              <pc2:cmMkLst xmlns:pc2="http://schemas.microsoft.com/office/powerpoint/2019/9/main/command">
                <pc:docMk/>
                <pc:sldMk cId="3972625288" sldId="258"/>
                <pc2:cmMk id="{38F91B92-BA60-4614-B3FA-8EC40669140A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361B3DCE-9FF4-6A78-14D9-055343E6CB82}" dt="2024-05-10T17:38:48.760" v="10"/>
              <pc2:cmMkLst xmlns:pc2="http://schemas.microsoft.com/office/powerpoint/2019/9/main/command">
                <pc:docMk/>
                <pc:sldMk cId="3972625288" sldId="258"/>
                <pc2:cmMk id="{2A34CF99-F610-4BF2-ADD7-182986491794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E42E98A0-DE9B-29E4-7CEB-23CF659DC9A0}"/>
    <pc:docChg chg="">
      <pc:chgData name="Evan Burnett" userId="S::eburnett@cmrignite.com::e7ddc957-da61-42ca-9888-6105684849d3" providerId="AD" clId="Web-{E42E98A0-DE9B-29E4-7CEB-23CF659DC9A0}" dt="2024-05-30T19:12:59.233" v="1"/>
      <pc:docMkLst>
        <pc:docMk/>
      </pc:docMkLst>
      <pc:sldChg chg="addCm">
        <pc:chgData name="Evan Burnett" userId="S::eburnett@cmrignite.com::e7ddc957-da61-42ca-9888-6105684849d3" providerId="AD" clId="Web-{E42E98A0-DE9B-29E4-7CEB-23CF659DC9A0}" dt="2024-05-30T19:12:59.233" v="1"/>
        <pc:sldMkLst>
          <pc:docMk/>
          <pc:sldMk cId="4132222231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E42E98A0-DE9B-29E4-7CEB-23CF659DC9A0}" dt="2024-05-30T19:12:59.233" v="1"/>
              <pc2:cmMkLst xmlns:pc2="http://schemas.microsoft.com/office/powerpoint/2019/9/main/command">
                <pc:docMk/>
                <pc:sldMk cId="4132222231" sldId="259"/>
                <pc2:cmMk id="{478533A0-9261-4C09-8AD7-CA48B34714BE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E42E98A0-DE9B-29E4-7CEB-23CF659DC9A0}" dt="2024-05-30T19:11:11.027" v="0"/>
              <pc2:cmMkLst xmlns:pc2="http://schemas.microsoft.com/office/powerpoint/2019/9/main/command">
                <pc:docMk/>
                <pc:sldMk cId="4132222231" sldId="259"/>
                <pc2:cmMk id="{3F2403F5-74AE-4F4C-839B-023516C2D60C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A413F3D7-6E51-BA91-BD93-6B7E9732DC5C}"/>
    <pc:docChg chg="modSld">
      <pc:chgData name="Evan Burnett" userId="S::eburnett@cmrignite.com::e7ddc957-da61-42ca-9888-6105684849d3" providerId="AD" clId="Web-{A413F3D7-6E51-BA91-BD93-6B7E9732DC5C}" dt="2024-05-31T20:10:55.640" v="20"/>
      <pc:docMkLst>
        <pc:docMk/>
      </pc:docMkLst>
      <pc:sldChg chg="modSp">
        <pc:chgData name="Evan Burnett" userId="S::eburnett@cmrignite.com::e7ddc957-da61-42ca-9888-6105684849d3" providerId="AD" clId="Web-{A413F3D7-6E51-BA91-BD93-6B7E9732DC5C}" dt="2024-05-31T20:10:55.640" v="20"/>
        <pc:sldMkLst>
          <pc:docMk/>
          <pc:sldMk cId="4132222231" sldId="259"/>
        </pc:sldMkLst>
      </pc:sldChg>
    </pc:docChg>
  </pc:docChgLst>
  <pc:docChgLst>
    <pc:chgData name="Woojung Hwang" userId="S::whwang@cmrignite.com::2f48344a-4cb6-44e2-85e0-9b0e9e1067a5" providerId="AD" clId="Web-{4FEC1F6E-6A86-35DF-BAD8-ECF6D34AAD1C}"/>
    <pc:docChg chg="modSld">
      <pc:chgData name="Woojung Hwang" userId="S::whwang@cmrignite.com::2f48344a-4cb6-44e2-85e0-9b0e9e1067a5" providerId="AD" clId="Web-{4FEC1F6E-6A86-35DF-BAD8-ECF6D34AAD1C}" dt="2024-05-10T18:37:47.878" v="3" actId="14100"/>
      <pc:docMkLst>
        <pc:docMk/>
      </pc:docMkLst>
      <pc:sldChg chg="modSp">
        <pc:chgData name="Woojung Hwang" userId="S::whwang@cmrignite.com::2f48344a-4cb6-44e2-85e0-9b0e9e1067a5" providerId="AD" clId="Web-{4FEC1F6E-6A86-35DF-BAD8-ECF6D34AAD1C}" dt="2024-05-10T18:37:47.878" v="3" actId="14100"/>
        <pc:sldMkLst>
          <pc:docMk/>
          <pc:sldMk cId="1779774410" sldId="257"/>
        </pc:sldMkLst>
      </pc:sldChg>
    </pc:docChg>
  </pc:docChgLst>
  <pc:docChgLst>
    <pc:chgData name="Chaji Yang" userId="4e6a9ab4-4bf5-4d72-838b-d3789445bf9a" providerId="ADAL" clId="{62ECDFD7-69CA-5649-9A95-F1CA8F4ECBD2}"/>
    <pc:docChg chg="modSld">
      <pc:chgData name="Chaji Yang" userId="4e6a9ab4-4bf5-4d72-838b-d3789445bf9a" providerId="ADAL" clId="{62ECDFD7-69CA-5649-9A95-F1CA8F4ECBD2}" dt="2025-02-26T23:28:45.565" v="207" actId="962"/>
      <pc:docMkLst>
        <pc:docMk/>
      </pc:docMkLst>
      <pc:sldChg chg="modSp mod">
        <pc:chgData name="Chaji Yang" userId="4e6a9ab4-4bf5-4d72-838b-d3789445bf9a" providerId="ADAL" clId="{62ECDFD7-69CA-5649-9A95-F1CA8F4ECBD2}" dt="2025-02-26T23:28:45.565" v="207" actId="962"/>
        <pc:sldMkLst>
          <pc:docMk/>
          <pc:sldMk cId="4132222231" sldId="259"/>
        </pc:sldMkLst>
        <pc:picChg chg="mod">
          <ac:chgData name="Chaji Yang" userId="4e6a9ab4-4bf5-4d72-838b-d3789445bf9a" providerId="ADAL" clId="{62ECDFD7-69CA-5649-9A95-F1CA8F4ECBD2}" dt="2025-02-26T23:28:24.919" v="97" actId="962"/>
          <ac:picMkLst>
            <pc:docMk/>
            <pc:sldMk cId="4132222231" sldId="259"/>
            <ac:picMk id="2" creationId="{2E9E8D68-0BF7-D983-E010-F412E80C22DB}"/>
          </ac:picMkLst>
        </pc:picChg>
        <pc:picChg chg="mod">
          <ac:chgData name="Chaji Yang" userId="4e6a9ab4-4bf5-4d72-838b-d3789445bf9a" providerId="ADAL" clId="{62ECDFD7-69CA-5649-9A95-F1CA8F4ECBD2}" dt="2025-02-26T23:28:45.565" v="207" actId="962"/>
          <ac:picMkLst>
            <pc:docMk/>
            <pc:sldMk cId="4132222231" sldId="259"/>
            <ac:picMk id="3" creationId="{CB357EB9-4684-CDC5-E753-6FA578F7D35A}"/>
          </ac:picMkLst>
        </pc:picChg>
        <pc:picChg chg="mod">
          <ac:chgData name="Chaji Yang" userId="4e6a9ab4-4bf5-4d72-838b-d3789445bf9a" providerId="ADAL" clId="{62ECDFD7-69CA-5649-9A95-F1CA8F4ECBD2}" dt="2025-02-26T23:28:41.075" v="189" actId="962"/>
          <ac:picMkLst>
            <pc:docMk/>
            <pc:sldMk cId="4132222231" sldId="259"/>
            <ac:picMk id="4" creationId="{C9CA959F-83E3-90DB-681A-9FAE6474BAEF}"/>
          </ac:picMkLst>
        </pc:picChg>
        <pc:picChg chg="mod">
          <ac:chgData name="Chaji Yang" userId="4e6a9ab4-4bf5-4d72-838b-d3789445bf9a" providerId="ADAL" clId="{62ECDFD7-69CA-5649-9A95-F1CA8F4ECBD2}" dt="2025-02-26T23:28:31.508" v="133" actId="962"/>
          <ac:picMkLst>
            <pc:docMk/>
            <pc:sldMk cId="4132222231" sldId="259"/>
            <ac:picMk id="5" creationId="{43DBE11D-EB34-CF6F-BED3-59A8C9993E76}"/>
          </ac:picMkLst>
        </pc:picChg>
      </pc:sldChg>
    </pc:docChg>
  </pc:docChgLst>
  <pc:docChgLst>
    <pc:chgData name="Woojung Hwang" userId="2f48344a-4cb6-44e2-85e0-9b0e9e1067a5" providerId="ADAL" clId="{DC0025D9-5B4C-0143-ACA5-3CABF42CEB04}"/>
    <pc:docChg chg="undo custSel addSld delSld modSld sldOrd modMainMaster">
      <pc:chgData name="Woojung Hwang" userId="2f48344a-4cb6-44e2-85e0-9b0e9e1067a5" providerId="ADAL" clId="{DC0025D9-5B4C-0143-ACA5-3CABF42CEB04}" dt="2024-05-09T20:10:48.386" v="703" actId="20577"/>
      <pc:docMkLst>
        <pc:docMk/>
      </pc:docMkLst>
      <pc:sldChg chg="modSp mod">
        <pc:chgData name="Woojung Hwang" userId="2f48344a-4cb6-44e2-85e0-9b0e9e1067a5" providerId="ADAL" clId="{DC0025D9-5B4C-0143-ACA5-3CABF42CEB04}" dt="2024-05-08T20:35:01.602" v="699"/>
        <pc:sldMkLst>
          <pc:docMk/>
          <pc:sldMk cId="1648757483" sldId="256"/>
        </pc:sldMkLst>
      </pc:sldChg>
      <pc:sldChg chg="modSp mod">
        <pc:chgData name="Woojung Hwang" userId="2f48344a-4cb6-44e2-85e0-9b0e9e1067a5" providerId="ADAL" clId="{DC0025D9-5B4C-0143-ACA5-3CABF42CEB04}" dt="2024-05-08T20:33:36.993" v="688" actId="1036"/>
        <pc:sldMkLst>
          <pc:docMk/>
          <pc:sldMk cId="1779774410" sldId="257"/>
        </pc:sldMkLst>
      </pc:sldChg>
      <pc:sldChg chg="modSp mod">
        <pc:chgData name="Woojung Hwang" userId="2f48344a-4cb6-44e2-85e0-9b0e9e1067a5" providerId="ADAL" clId="{DC0025D9-5B4C-0143-ACA5-3CABF42CEB04}" dt="2024-05-08T20:34:10.865" v="690"/>
        <pc:sldMkLst>
          <pc:docMk/>
          <pc:sldMk cId="3972625288" sldId="258"/>
        </pc:sldMkLst>
      </pc:sldChg>
      <pc:sldChg chg="addSp delSp modSp new mod ord modClrScheme chgLayout">
        <pc:chgData name="Woojung Hwang" userId="2f48344a-4cb6-44e2-85e0-9b0e9e1067a5" providerId="ADAL" clId="{DC0025D9-5B4C-0143-ACA5-3CABF42CEB04}" dt="2024-05-09T20:10:48.386" v="703" actId="20577"/>
        <pc:sldMkLst>
          <pc:docMk/>
          <pc:sldMk cId="4132222231" sldId="259"/>
        </pc:sldMkLst>
      </pc:sldChg>
      <pc:sldChg chg="new del">
        <pc:chgData name="Woojung Hwang" userId="2f48344a-4cb6-44e2-85e0-9b0e9e1067a5" providerId="ADAL" clId="{DC0025D9-5B4C-0143-ACA5-3CABF42CEB04}" dt="2024-04-25T20:07:08.463" v="594" actId="680"/>
        <pc:sldMkLst>
          <pc:docMk/>
          <pc:sldMk cId="2679146077" sldId="260"/>
        </pc:sldMkLst>
      </pc:sldChg>
      <pc:sldChg chg="new del">
        <pc:chgData name="Woojung Hwang" userId="2f48344a-4cb6-44e2-85e0-9b0e9e1067a5" providerId="ADAL" clId="{DC0025D9-5B4C-0143-ACA5-3CABF42CEB04}" dt="2024-04-25T19:19:35.855" v="311" actId="680"/>
        <pc:sldMkLst>
          <pc:docMk/>
          <pc:sldMk cId="3300410603" sldId="260"/>
        </pc:sldMkLst>
      </pc:sldChg>
      <pc:sldMasterChg chg="addSldLayout modSldLayout sldLayoutOrd">
        <pc:chgData name="Woojung Hwang" userId="2f48344a-4cb6-44e2-85e0-9b0e9e1067a5" providerId="ADAL" clId="{DC0025D9-5B4C-0143-ACA5-3CABF42CEB04}" dt="2024-05-08T20:33:08.654" v="675" actId="1035"/>
        <pc:sldMasterMkLst>
          <pc:docMk/>
          <pc:sldMasterMk cId="4067410635" sldId="2147483650"/>
        </pc:sldMasterMkLst>
        <pc:sldLayoutChg chg="modSp mod">
          <pc:chgData name="Woojung Hwang" userId="2f48344a-4cb6-44e2-85e0-9b0e9e1067a5" providerId="ADAL" clId="{DC0025D9-5B4C-0143-ACA5-3CABF42CEB04}" dt="2024-05-08T20:33:08.654" v="675" actId="1035"/>
          <pc:sldLayoutMkLst>
            <pc:docMk/>
            <pc:sldMasterMk cId="4067410635" sldId="2147483650"/>
            <pc:sldLayoutMk cId="2608437204" sldId="2147483652"/>
          </pc:sldLayoutMkLst>
        </pc:sldLayoutChg>
        <pc:sldLayoutChg chg="addSp delSp modSp new mod ord">
          <pc:chgData name="Woojung Hwang" userId="2f48344a-4cb6-44e2-85e0-9b0e9e1067a5" providerId="ADAL" clId="{DC0025D9-5B4C-0143-ACA5-3CABF42CEB04}" dt="2024-04-25T20:06:59.446" v="592" actId="167"/>
          <pc:sldLayoutMkLst>
            <pc:docMk/>
            <pc:sldMasterMk cId="4067410635" sldId="2147483650"/>
            <pc:sldLayoutMk cId="3126184938" sldId="2147483654"/>
          </pc:sldLayoutMkLst>
        </pc:sldLayoutChg>
      </pc:sldMasterChg>
    </pc:docChg>
  </pc:docChgLst>
  <pc:docChgLst>
    <pc:chgData name="Cynthia Kim" userId="S::ckim@cmrignite.com::15d465f6-7e67-4a11-a213-d47d2463bf9e" providerId="AD" clId="Web-{8983A02C-7A6C-F403-275F-FAB964DF6E20}"/>
    <pc:docChg chg="">
      <pc:chgData name="Cynthia Kim" userId="S::ckim@cmrignite.com::15d465f6-7e67-4a11-a213-d47d2463bf9e" providerId="AD" clId="Web-{8983A02C-7A6C-F403-275F-FAB964DF6E20}" dt="2024-05-30T20:16:44.027" v="1"/>
      <pc:docMkLst>
        <pc:docMk/>
      </pc:docMkLst>
      <pc:sldChg chg="delCm">
        <pc:chgData name="Cynthia Kim" userId="S::ckim@cmrignite.com::15d465f6-7e67-4a11-a213-d47d2463bf9e" providerId="AD" clId="Web-{8983A02C-7A6C-F403-275F-FAB964DF6E20}" dt="2024-05-30T20:16:44.027" v="1"/>
        <pc:sldMkLst>
          <pc:docMk/>
          <pc:sldMk cId="4132222231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8983A02C-7A6C-F403-275F-FAB964DF6E20}" dt="2024-05-30T20:16:44.027" v="1"/>
              <pc2:cmMkLst xmlns:pc2="http://schemas.microsoft.com/office/powerpoint/2019/9/main/command">
                <pc:docMk/>
                <pc:sldMk cId="4132222231" sldId="259"/>
                <pc2:cmMk id="{478533A0-9261-4C09-8AD7-CA48B34714BE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8983A02C-7A6C-F403-275F-FAB964DF6E20}" dt="2024-05-30T20:16:42.417" v="0"/>
              <pc2:cmMkLst xmlns:pc2="http://schemas.microsoft.com/office/powerpoint/2019/9/main/command">
                <pc:docMk/>
                <pc:sldMk cId="4132222231" sldId="259"/>
                <pc2:cmMk id="{3F2403F5-74AE-4F4C-839B-023516C2D60C}"/>
              </pc2:cmMkLst>
            </pc226:cmChg>
          </p:ext>
        </pc:extLst>
      </pc:sldChg>
    </pc:docChg>
  </pc:docChgLst>
  <pc:docChgLst>
    <pc:chgData name="Guest User" userId="S::urn:spo:anon#f74237875c9a7f14716252b9e278db7e82ed3e8d9a8a51252a03ed35e423c966::" providerId="AD" clId="Web-{D503C902-C2E6-1023-5C1C-8CB66FB67494}"/>
    <pc:docChg chg="modSld">
      <pc:chgData name="Guest User" userId="S::urn:spo:anon#f74237875c9a7f14716252b9e278db7e82ed3e8d9a8a51252a03ed35e423c966::" providerId="AD" clId="Web-{D503C902-C2E6-1023-5C1C-8CB66FB67494}" dt="2024-05-27T21:08:55.182" v="1" actId="1076"/>
      <pc:docMkLst>
        <pc:docMk/>
      </pc:docMkLst>
    </pc:docChg>
  </pc:docChgLst>
  <pc:docChgLst>
    <pc:chgData name="Nelson Grant" userId="e6ff8e4c-d082-43cd-af52-4199133ba336" providerId="ADAL" clId="{B3BDD945-DB85-5F44-AA6A-C929B500110B}"/>
    <pc:docChg chg="undo custSel modMainMaster">
      <pc:chgData name="Nelson Grant" userId="e6ff8e4c-d082-43cd-af52-4199133ba336" providerId="ADAL" clId="{B3BDD945-DB85-5F44-AA6A-C929B500110B}" dt="2024-05-17T23:44:16.859" v="1" actId="1076"/>
      <pc:docMkLst>
        <pc:docMk/>
      </pc:docMkLst>
      <pc:sldMasterChg chg="modSldLayout">
        <pc:chgData name="Nelson Grant" userId="e6ff8e4c-d082-43cd-af52-4199133ba336" providerId="ADAL" clId="{B3BDD945-DB85-5F44-AA6A-C929B500110B}" dt="2024-05-17T23:44:16.859" v="1" actId="1076"/>
        <pc:sldMasterMkLst>
          <pc:docMk/>
          <pc:sldMasterMk cId="4235798518" sldId="2147483655"/>
        </pc:sldMasterMkLst>
        <pc:sldLayoutChg chg="modSp mod">
          <pc:chgData name="Nelson Grant" userId="e6ff8e4c-d082-43cd-af52-4199133ba336" providerId="ADAL" clId="{B3BDD945-DB85-5F44-AA6A-C929B500110B}" dt="2024-05-17T23:44:16.859" v="1" actId="1076"/>
          <pc:sldLayoutMkLst>
            <pc:docMk/>
            <pc:sldMasterMk cId="4235798518" sldId="2147483655"/>
            <pc:sldLayoutMk cId="1180691580" sldId="214748366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lage of various children with a healthy lunch.">
            <a:extLst>
              <a:ext uri="{FF2B5EF4-FFF2-40B4-BE49-F238E27FC236}">
                <a16:creationId xmlns:a16="http://schemas.microsoft.com/office/drawing/2014/main" id="{68E01A6A-5EA2-B2E3-C3B5-8B371AFDE0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0287000" cy="15838099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15B1F159-AE30-3316-6791-FB500E02718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63326" y="15091350"/>
            <a:ext cx="2261938" cy="342900"/>
          </a:xfrm>
        </p:spPr>
        <p:txBody>
          <a:bodyPr lIns="0" r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Summer 2024</a:t>
            </a:r>
          </a:p>
        </p:txBody>
      </p:sp>
      <p:pic>
        <p:nvPicPr>
          <p:cNvPr id="3" name="Picture 2" descr="Collage of various children with a healthy lunch.">
            <a:extLst>
              <a:ext uri="{FF2B5EF4-FFF2-40B4-BE49-F238E27FC236}">
                <a16:creationId xmlns:a16="http://schemas.microsoft.com/office/drawing/2014/main" id="{7E8A5862-53BA-2BBF-A156-F764526EF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287000" cy="15838099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E0B4FF8F-B527-D902-FBED-34458E776F91}"/>
              </a:ext>
            </a:extLst>
          </p:cNvPr>
          <p:cNvSpPr txBox="1">
            <a:spLocks/>
          </p:cNvSpPr>
          <p:nvPr userDrawn="1"/>
        </p:nvSpPr>
        <p:spPr>
          <a:xfrm>
            <a:off x="727911" y="1496936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Funding provided in part by the United States Department of Agriculture. </a:t>
            </a:r>
          </a:p>
          <a:p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9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D37D8A-4C14-5B7D-7398-8EFCFFB6D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00" y="11134405"/>
            <a:ext cx="10464800" cy="2548830"/>
          </a:xfrm>
          <a:prstGeom prst="rect">
            <a:avLst/>
          </a:prstGeom>
        </p:spPr>
      </p:pic>
      <p:sp>
        <p:nvSpPr>
          <p:cNvPr id="24" name="Title 13">
            <a:extLst>
              <a:ext uri="{FF2B5EF4-FFF2-40B4-BE49-F238E27FC236}">
                <a16:creationId xmlns:a16="http://schemas.microsoft.com/office/drawing/2014/main" id="{B80BFA73-5EAF-1624-8ACF-7FDD3D588929}"/>
              </a:ext>
            </a:extLst>
          </p:cNvPr>
          <p:cNvSpPr txBox="1">
            <a:spLocks/>
          </p:cNvSpPr>
          <p:nvPr/>
        </p:nvSpPr>
        <p:spPr>
          <a:xfrm>
            <a:off x="400050" y="7650799"/>
            <a:ext cx="9486900" cy="142240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ctr" defTabSz="10287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1" i="0" kern="1200">
                <a:solidFill>
                  <a:srgbClr val="E67525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4400" dirty="0"/>
              <a:t>Feed Their Summer Smiles With SUN Programs!​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DF5D0F78-DD9A-849A-BFC4-F17DAF69E587}"/>
              </a:ext>
            </a:extLst>
          </p:cNvPr>
          <p:cNvSpPr txBox="1">
            <a:spLocks/>
          </p:cNvSpPr>
          <p:nvPr/>
        </p:nvSpPr>
        <p:spPr>
          <a:xfrm>
            <a:off x="685800" y="9167067"/>
            <a:ext cx="8915399" cy="9281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600" dirty="0"/>
              <a:t>Summer fun starts with healthy food! SUN Programs: USDA’s Summer Nutrition Programs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for Kids work together to ensure your children get the nutrition they need all summer long.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With free SUN Meals and SUN Bucks for groceries, we've got your kids covered!</a:t>
            </a:r>
          </a:p>
        </p:txBody>
      </p:sp>
      <p:pic>
        <p:nvPicPr>
          <p:cNvPr id="3" name="Picture 2" descr="SUN Meals">
            <a:extLst>
              <a:ext uri="{FF2B5EF4-FFF2-40B4-BE49-F238E27FC236}">
                <a16:creationId xmlns:a16="http://schemas.microsoft.com/office/drawing/2014/main" id="{CB357EB9-4684-CDC5-E753-6FA578F7D3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19872" y="10172433"/>
            <a:ext cx="1509928" cy="802779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AF7F4823-686B-741D-3234-99F5FA4DFA57}"/>
              </a:ext>
            </a:extLst>
          </p:cNvPr>
          <p:cNvSpPr txBox="1">
            <a:spLocks/>
          </p:cNvSpPr>
          <p:nvPr/>
        </p:nvSpPr>
        <p:spPr>
          <a:xfrm>
            <a:off x="685800" y="11406821"/>
            <a:ext cx="2686050" cy="20371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Children 18 and under can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enjoy meals together at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eligible meal sites. SUN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Meals are free and help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your kids get the nutrition </a:t>
            </a:r>
          </a:p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they need all summer long. </a:t>
            </a:r>
          </a:p>
        </p:txBody>
      </p:sp>
      <p:pic>
        <p:nvPicPr>
          <p:cNvPr id="4" name="Picture 3" descr="SUN Meals To-Go logo">
            <a:extLst>
              <a:ext uri="{FF2B5EF4-FFF2-40B4-BE49-F238E27FC236}">
                <a16:creationId xmlns:a16="http://schemas.microsoft.com/office/drawing/2014/main" id="{C9CA959F-83E3-90DB-681A-9FAE6474BA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95247" y="10157140"/>
            <a:ext cx="1696506" cy="783883"/>
          </a:xfrm>
          <a:prstGeom prst="rect">
            <a:avLst/>
          </a:prstGeom>
        </p:spPr>
      </p:pic>
      <p:sp>
        <p:nvSpPr>
          <p:cNvPr id="32" name="Subtitle 2">
            <a:extLst>
              <a:ext uri="{FF2B5EF4-FFF2-40B4-BE49-F238E27FC236}">
                <a16:creationId xmlns:a16="http://schemas.microsoft.com/office/drawing/2014/main" id="{02483577-5B49-A017-D4A9-DEB078D96C0D}"/>
              </a:ext>
            </a:extLst>
          </p:cNvPr>
          <p:cNvSpPr txBox="1">
            <a:spLocks/>
          </p:cNvSpPr>
          <p:nvPr/>
        </p:nvSpPr>
        <p:spPr>
          <a:xfrm>
            <a:off x="3800475" y="11406821"/>
            <a:ext cx="2686050" cy="20371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In some rural areas, SUN Meals can be picked up or delivered right to your home! </a:t>
            </a:r>
          </a:p>
        </p:txBody>
      </p:sp>
      <p:pic>
        <p:nvPicPr>
          <p:cNvPr id="5" name="Picture 4" descr="SUN Bucks logo">
            <a:extLst>
              <a:ext uri="{FF2B5EF4-FFF2-40B4-BE49-F238E27FC236}">
                <a16:creationId xmlns:a16="http://schemas.microsoft.com/office/drawing/2014/main" id="{43DBE11D-EB34-CF6F-BED3-59A8C9993E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37290" y="10133293"/>
            <a:ext cx="1523704" cy="810103"/>
          </a:xfrm>
          <a:prstGeom prst="rect">
            <a:avLst/>
          </a:prstGeom>
        </p:spPr>
      </p:pic>
      <p:sp>
        <p:nvSpPr>
          <p:cNvPr id="33" name="Subtitle 2">
            <a:extLst>
              <a:ext uri="{FF2B5EF4-FFF2-40B4-BE49-F238E27FC236}">
                <a16:creationId xmlns:a16="http://schemas.microsoft.com/office/drawing/2014/main" id="{0B52C846-C870-33CB-9FB1-394F849CAD39}"/>
              </a:ext>
            </a:extLst>
          </p:cNvPr>
          <p:cNvSpPr txBox="1">
            <a:spLocks/>
          </p:cNvSpPr>
          <p:nvPr/>
        </p:nvSpPr>
        <p:spPr>
          <a:xfrm>
            <a:off x="6929437" y="11406821"/>
            <a:ext cx="2686050" cy="20371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00"/>
              </a:spcBef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With SUN Bucks, get $120 per eligible school-aged child to buy more of their </a:t>
            </a: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favorite foods,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from fresh fruits and vegetables to pantry staples, supporting delicious and healthy meals at home. </a:t>
            </a:r>
          </a:p>
        </p:txBody>
      </p:sp>
      <p:pic>
        <p:nvPicPr>
          <p:cNvPr id="2" name="Picture 1" descr="SUN Summer Nutrition Programs for Kids logo">
            <a:extLst>
              <a:ext uri="{FF2B5EF4-FFF2-40B4-BE49-F238E27FC236}">
                <a16:creationId xmlns:a16="http://schemas.microsoft.com/office/drawing/2014/main" id="{2E9E8D68-0BF7-D983-E010-F412E80C22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6600" y="13824457"/>
            <a:ext cx="2356473" cy="872059"/>
          </a:xfrm>
          <a:prstGeom prst="rect">
            <a:avLst/>
          </a:prstGeom>
        </p:spPr>
      </p:pic>
      <p:pic>
        <p:nvPicPr>
          <p:cNvPr id="58" name="Picture 57" descr="Email">
            <a:extLst>
              <a:ext uri="{FF2B5EF4-FFF2-40B4-BE49-F238E27FC236}">
                <a16:creationId xmlns:a16="http://schemas.microsoft.com/office/drawing/2014/main" id="{AB8C9649-73E4-31F1-4419-569E654573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7622" y="13931095"/>
            <a:ext cx="183181" cy="182257"/>
          </a:xfrm>
          <a:prstGeom prst="rect">
            <a:avLst/>
          </a:prstGeom>
        </p:spPr>
      </p:pic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DCD55588-2A4F-41E0-9991-FD534E2F9E68}"/>
              </a:ext>
            </a:extLst>
          </p:cNvPr>
          <p:cNvSpPr txBox="1">
            <a:spLocks/>
          </p:cNvSpPr>
          <p:nvPr/>
        </p:nvSpPr>
        <p:spPr>
          <a:xfrm>
            <a:off x="4038599" y="13851522"/>
            <a:ext cx="2357615" cy="31522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insertyouremail@abc.xyz</a:t>
            </a:r>
            <a:endParaRPr lang="en-US" sz="1200" u="sng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Picture 55" descr="Phone">
            <a:extLst>
              <a:ext uri="{FF2B5EF4-FFF2-40B4-BE49-F238E27FC236}">
                <a16:creationId xmlns:a16="http://schemas.microsoft.com/office/drawing/2014/main" id="{9DF97B7B-D647-74AB-7E74-9C2FC597D9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7889" y="14190812"/>
            <a:ext cx="182914" cy="181992"/>
          </a:xfrm>
          <a:prstGeom prst="rect">
            <a:avLst/>
          </a:prstGeom>
        </p:spPr>
      </p:pic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686E70D-5739-B46F-F635-E3D331C8E51C}"/>
              </a:ext>
            </a:extLst>
          </p:cNvPr>
          <p:cNvSpPr txBox="1">
            <a:spLocks/>
          </p:cNvSpPr>
          <p:nvPr/>
        </p:nvSpPr>
        <p:spPr>
          <a:xfrm>
            <a:off x="4038598" y="14113352"/>
            <a:ext cx="2357615" cy="304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</a:p>
        </p:txBody>
      </p:sp>
      <p:pic>
        <p:nvPicPr>
          <p:cNvPr id="57" name="Picture 56" descr="Website ">
            <a:extLst>
              <a:ext uri="{FF2B5EF4-FFF2-40B4-BE49-F238E27FC236}">
                <a16:creationId xmlns:a16="http://schemas.microsoft.com/office/drawing/2014/main" id="{AFEB8313-372E-C26A-82C3-4A91F3F674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7889" y="14453383"/>
            <a:ext cx="182915" cy="182257"/>
          </a:xfrm>
          <a:prstGeom prst="rect">
            <a:avLst/>
          </a:prstGeom>
        </p:spPr>
      </p:pic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C4D7CD65-7D9A-F29C-DA9D-9E4069E9A2AB}"/>
              </a:ext>
            </a:extLst>
          </p:cNvPr>
          <p:cNvSpPr txBox="1">
            <a:spLocks/>
          </p:cNvSpPr>
          <p:nvPr/>
        </p:nvSpPr>
        <p:spPr>
          <a:xfrm>
            <a:off x="4038598" y="14360539"/>
            <a:ext cx="2357615" cy="304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2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sp>
        <p:nvSpPr>
          <p:cNvPr id="38" name="Text Placeholder 38">
            <a:extLst>
              <a:ext uri="{FF2B5EF4-FFF2-40B4-BE49-F238E27FC236}">
                <a16:creationId xmlns:a16="http://schemas.microsoft.com/office/drawing/2014/main" id="{F04885E9-BCFD-83F2-4AE6-8FD3169970CF}"/>
              </a:ext>
            </a:extLst>
          </p:cNvPr>
          <p:cNvSpPr txBox="1">
            <a:spLocks/>
          </p:cNvSpPr>
          <p:nvPr/>
        </p:nvSpPr>
        <p:spPr>
          <a:xfrm>
            <a:off x="6599238" y="13942712"/>
            <a:ext cx="2093912" cy="704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37" name="Picture Placeholder 13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786217AA-4CC4-E65A-EA93-CE06ACEF27D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606" b="606"/>
          <a:stretch/>
        </p:blipFill>
        <p:spPr>
          <a:xfrm>
            <a:off x="8781796" y="13834510"/>
            <a:ext cx="837396" cy="830829"/>
          </a:xfrm>
          <a:prstGeom prst="rect">
            <a:avLst/>
          </a:prstGeom>
        </p:spPr>
      </p:pic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431F12F9-BCE0-5606-E2CD-8C2F449C19C8}"/>
              </a:ext>
            </a:extLst>
          </p:cNvPr>
          <p:cNvSpPr txBox="1">
            <a:spLocks/>
          </p:cNvSpPr>
          <p:nvPr/>
        </p:nvSpPr>
        <p:spPr>
          <a:xfrm>
            <a:off x="8410986" y="14969362"/>
            <a:ext cx="1249017" cy="3468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/>
              <a:t>Summer 2024</a:t>
            </a:r>
            <a:endParaRPr lang="en-US" dirty="0"/>
          </a:p>
          <a:p>
            <a:pPr algn="r"/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222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2025-03-05T20:06:56+00:00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6N43MEY3ZP3S-407578889-39908</_dlc_DocId>
    <_dlc_DocIdUrl xmlns="2cbf940b-6aba-4986-a9fb-a77064a2dcb6">
      <Url>https://usdagcc.sharepoint.com/sites/FNS-OPS-CommsD/_layouts/15/DocIdRedir.aspx?ID=6N43MEY3ZP3S-407578889-39908</Url>
      <Description>6N43MEY3ZP3S-407578889-39908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961EE4-72EE-41CC-9B25-9A1D32DF53DE}">
  <ds:schemaRefs>
    <ds:schemaRef ds:uri="f720b77b-acc1-431f-a0e0-abbb3425c4d5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98a26b81-0323-4ee7-a678-12700234d145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C41F494-4770-4055-9473-9F2A87BAC0BB}"/>
</file>

<file path=customXml/itemProps4.xml><?xml version="1.0" encoding="utf-8"?>
<ds:datastoreItem xmlns:ds="http://schemas.openxmlformats.org/officeDocument/2006/customXml" ds:itemID="{DF23735E-1A82-4563-B661-9F3F9E36D95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172</Words>
  <Application>Microsoft Macintosh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19</cp:revision>
  <dcterms:created xsi:type="dcterms:W3CDTF">2024-04-04T16:34:19Z</dcterms:created>
  <dcterms:modified xsi:type="dcterms:W3CDTF">2025-03-13T17:52:48Z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cc1953e2-acbf-45c3-bbd5-b9a5debae13c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