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6"/>
  </p:notesMasterIdLst>
  <p:sldIdLst>
    <p:sldId id="256" r:id="rId5"/>
  </p:sldIdLst>
  <p:sldSz cx="20345400" cy="25831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AC2763-7A4D-CE0B-E7DD-565EC25C53A8}" name="Guest User" initials="GU" userId="S::urn:spo:anon#35840ac5ff43ec28611b8e634461b7d88dbcee28fb7b5277fd6a841f8a4d8230::" providerId="AD"/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E67525"/>
    <a:srgbClr val="404040"/>
    <a:srgbClr val="FEBE10"/>
    <a:srgbClr val="F5A22E"/>
    <a:srgbClr val="F9DB52"/>
    <a:srgbClr val="26C9DC"/>
    <a:srgbClr val="BBD644"/>
    <a:srgbClr val="83B33F"/>
    <a:srgbClr val="7A9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1F5919-B81E-4449-BBE7-EBAE97C944BE}" v="30" dt="2025-03-14T22:48:32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68"/>
    <p:restoredTop sz="94215"/>
  </p:normalViewPr>
  <p:slideViewPr>
    <p:cSldViewPr snapToGrid="0" showGuides="1">
      <p:cViewPr>
        <p:scale>
          <a:sx n="95" d="100"/>
          <a:sy n="95" d="100"/>
        </p:scale>
        <p:origin x="13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E71F5919-B81E-4449-BBE7-EBAE97C944BE}"/>
    <pc:docChg chg="undo custSel modSld modMainMaster">
      <pc:chgData name="Jae Chung" userId="95f87405-8f7d-4a23-8f85-7ab65ea213d7" providerId="ADAL" clId="{E71F5919-B81E-4449-BBE7-EBAE97C944BE}" dt="2025-03-14T22:48:32.391" v="312"/>
      <pc:docMkLst>
        <pc:docMk/>
      </pc:docMkLst>
      <pc:sldChg chg="addSp modSp">
        <pc:chgData name="Jae Chung" userId="95f87405-8f7d-4a23-8f85-7ab65ea213d7" providerId="ADAL" clId="{E71F5919-B81E-4449-BBE7-EBAE97C944BE}" dt="2025-03-14T22:48:32.391" v="312"/>
        <pc:sldMkLst>
          <pc:docMk/>
          <pc:sldMk cId="1463343896" sldId="256"/>
        </pc:sldMkLst>
        <pc:spChg chg="add mod">
          <ac:chgData name="Jae Chung" userId="95f87405-8f7d-4a23-8f85-7ab65ea213d7" providerId="ADAL" clId="{E71F5919-B81E-4449-BBE7-EBAE97C944BE}" dt="2025-03-14T22:48:32.391" v="312"/>
          <ac:spMkLst>
            <pc:docMk/>
            <pc:sldMk cId="1463343896" sldId="256"/>
            <ac:spMk id="6" creationId="{61FCBF66-5252-9F1B-6943-DE1B27F0BEEB}"/>
          </ac:spMkLst>
        </pc:spChg>
        <pc:spChg chg="add mod">
          <ac:chgData name="Jae Chung" userId="95f87405-8f7d-4a23-8f85-7ab65ea213d7" providerId="ADAL" clId="{E71F5919-B81E-4449-BBE7-EBAE97C944BE}" dt="2025-03-14T22:48:32.391" v="312"/>
          <ac:spMkLst>
            <pc:docMk/>
            <pc:sldMk cId="1463343896" sldId="256"/>
            <ac:spMk id="7" creationId="{6872F74E-AE28-34BF-FFD0-6D2FEA5B323A}"/>
          </ac:spMkLst>
        </pc:spChg>
        <pc:spChg chg="add mod">
          <ac:chgData name="Jae Chung" userId="95f87405-8f7d-4a23-8f85-7ab65ea213d7" providerId="ADAL" clId="{E71F5919-B81E-4449-BBE7-EBAE97C944BE}" dt="2025-03-14T22:48:32.391" v="312"/>
          <ac:spMkLst>
            <pc:docMk/>
            <pc:sldMk cId="1463343896" sldId="256"/>
            <ac:spMk id="11" creationId="{5376F0E3-6D5C-5FF7-1AB7-075A5AE41C51}"/>
          </ac:spMkLst>
        </pc:spChg>
      </pc:sldChg>
      <pc:sldMasterChg chg="modSldLayout">
        <pc:chgData name="Jae Chung" userId="95f87405-8f7d-4a23-8f85-7ab65ea213d7" providerId="ADAL" clId="{E71F5919-B81E-4449-BBE7-EBAE97C944BE}" dt="2025-03-14T22:48:16.071" v="311" actId="1076"/>
        <pc:sldMasterMkLst>
          <pc:docMk/>
          <pc:sldMasterMk cId="3804730969" sldId="2147483652"/>
        </pc:sldMasterMkLst>
        <pc:sldLayoutChg chg="addSp delSp modSp mod">
          <pc:chgData name="Jae Chung" userId="95f87405-8f7d-4a23-8f85-7ab65ea213d7" providerId="ADAL" clId="{E71F5919-B81E-4449-BBE7-EBAE97C944BE}" dt="2025-03-14T22:48:16.071" v="311" actId="1076"/>
          <pc:sldLayoutMkLst>
            <pc:docMk/>
            <pc:sldMasterMk cId="3804730969" sldId="2147483652"/>
            <pc:sldLayoutMk cId="942306066" sldId="2147483664"/>
          </pc:sldLayoutMkLst>
          <pc:spChg chg="add mod">
            <ac:chgData name="Jae Chung" userId="95f87405-8f7d-4a23-8f85-7ab65ea213d7" providerId="ADAL" clId="{E71F5919-B81E-4449-BBE7-EBAE97C944BE}" dt="2025-03-14T22:42:17.246" v="67" actId="1035"/>
            <ac:spMkLst>
              <pc:docMk/>
              <pc:sldMasterMk cId="3804730969" sldId="2147483652"/>
              <pc:sldLayoutMk cId="942306066" sldId="2147483664"/>
              <ac:spMk id="5" creationId="{963C72D7-CA87-764C-33F6-47C7F0CC87AE}"/>
            </ac:spMkLst>
          </pc:spChg>
          <pc:spChg chg="add mod">
            <ac:chgData name="Jae Chung" userId="95f87405-8f7d-4a23-8f85-7ab65ea213d7" providerId="ADAL" clId="{E71F5919-B81E-4449-BBE7-EBAE97C944BE}" dt="2025-03-14T22:43:09.157" v="78" actId="1076"/>
            <ac:spMkLst>
              <pc:docMk/>
              <pc:sldMasterMk cId="3804730969" sldId="2147483652"/>
              <pc:sldLayoutMk cId="942306066" sldId="2147483664"/>
              <ac:spMk id="6" creationId="{835C6114-CBE7-7B1E-3E4F-AE3D42376FBD}"/>
            </ac:spMkLst>
          </pc:spChg>
          <pc:spChg chg="add del mod">
            <ac:chgData name="Jae Chung" userId="95f87405-8f7d-4a23-8f85-7ab65ea213d7" providerId="ADAL" clId="{E71F5919-B81E-4449-BBE7-EBAE97C944BE}" dt="2025-03-14T22:42:00.228" v="53" actId="478"/>
            <ac:spMkLst>
              <pc:docMk/>
              <pc:sldMasterMk cId="3804730969" sldId="2147483652"/>
              <pc:sldLayoutMk cId="942306066" sldId="2147483664"/>
              <ac:spMk id="7" creationId="{13BFD315-73FF-58A4-6B60-8A13BB4F8BE4}"/>
            </ac:spMkLst>
          </pc:spChg>
          <pc:spChg chg="add mod">
            <ac:chgData name="Jae Chung" userId="95f87405-8f7d-4a23-8f85-7ab65ea213d7" providerId="ADAL" clId="{E71F5919-B81E-4449-BBE7-EBAE97C944BE}" dt="2025-03-14T22:43:01.429" v="75"/>
            <ac:spMkLst>
              <pc:docMk/>
              <pc:sldMasterMk cId="3804730969" sldId="2147483652"/>
              <pc:sldLayoutMk cId="942306066" sldId="2147483664"/>
              <ac:spMk id="8" creationId="{E6A0FBD6-6B85-2D12-0671-80323E67550D}"/>
            </ac:spMkLst>
          </pc:spChg>
          <pc:spChg chg="add del mod">
            <ac:chgData name="Jae Chung" userId="95f87405-8f7d-4a23-8f85-7ab65ea213d7" providerId="ADAL" clId="{E71F5919-B81E-4449-BBE7-EBAE97C944BE}" dt="2025-03-14T22:44:05.094" v="138"/>
            <ac:spMkLst>
              <pc:docMk/>
              <pc:sldMasterMk cId="3804730969" sldId="2147483652"/>
              <pc:sldLayoutMk cId="942306066" sldId="2147483664"/>
              <ac:spMk id="9" creationId="{FA6C815F-D8EF-83ED-0C0D-C9EA4D740217}"/>
            </ac:spMkLst>
          </pc:spChg>
          <pc:spChg chg="add del mod">
            <ac:chgData name="Jae Chung" userId="95f87405-8f7d-4a23-8f85-7ab65ea213d7" providerId="ADAL" clId="{E71F5919-B81E-4449-BBE7-EBAE97C944BE}" dt="2025-03-14T22:44:05.094" v="138"/>
            <ac:spMkLst>
              <pc:docMk/>
              <pc:sldMasterMk cId="3804730969" sldId="2147483652"/>
              <pc:sldLayoutMk cId="942306066" sldId="2147483664"/>
              <ac:spMk id="10" creationId="{A4F02B4A-AE1A-3857-2F4F-9A3E3244E857}"/>
            </ac:spMkLst>
          </pc:spChg>
          <pc:spChg chg="mod">
            <ac:chgData name="Jae Chung" userId="95f87405-8f7d-4a23-8f85-7ab65ea213d7" providerId="ADAL" clId="{E71F5919-B81E-4449-BBE7-EBAE97C944BE}" dt="2025-03-14T22:43:57.257" v="118"/>
            <ac:spMkLst>
              <pc:docMk/>
              <pc:sldMasterMk cId="3804730969" sldId="2147483652"/>
              <pc:sldLayoutMk cId="942306066" sldId="2147483664"/>
              <ac:spMk id="11" creationId="{5487841E-E1AA-8678-9C2C-9D6AA9630BB1}"/>
            </ac:spMkLst>
          </pc:spChg>
          <pc:spChg chg="add del mod">
            <ac:chgData name="Jae Chung" userId="95f87405-8f7d-4a23-8f85-7ab65ea213d7" providerId="ADAL" clId="{E71F5919-B81E-4449-BBE7-EBAE97C944BE}" dt="2025-03-14T22:45:20.258" v="214"/>
            <ac:spMkLst>
              <pc:docMk/>
              <pc:sldMasterMk cId="3804730969" sldId="2147483652"/>
              <pc:sldLayoutMk cId="942306066" sldId="2147483664"/>
              <ac:spMk id="12" creationId="{0F949145-CB8A-9B2A-D89E-AE787236C663}"/>
            </ac:spMkLst>
          </pc:spChg>
          <pc:spChg chg="add del mod">
            <ac:chgData name="Jae Chung" userId="95f87405-8f7d-4a23-8f85-7ab65ea213d7" providerId="ADAL" clId="{E71F5919-B81E-4449-BBE7-EBAE97C944BE}" dt="2025-03-14T22:45:20.258" v="214"/>
            <ac:spMkLst>
              <pc:docMk/>
              <pc:sldMasterMk cId="3804730969" sldId="2147483652"/>
              <pc:sldLayoutMk cId="942306066" sldId="2147483664"/>
              <ac:spMk id="13" creationId="{E63868C5-45CA-9F6C-CC39-3CAB1B50873A}"/>
            </ac:spMkLst>
          </pc:spChg>
          <pc:spChg chg="mod">
            <ac:chgData name="Jae Chung" userId="95f87405-8f7d-4a23-8f85-7ab65ea213d7" providerId="ADAL" clId="{E71F5919-B81E-4449-BBE7-EBAE97C944BE}" dt="2025-03-14T22:44:56.108" v="162"/>
            <ac:spMkLst>
              <pc:docMk/>
              <pc:sldMasterMk cId="3804730969" sldId="2147483652"/>
              <pc:sldLayoutMk cId="942306066" sldId="2147483664"/>
              <ac:spMk id="14" creationId="{8E24C5FE-F793-DB2C-87A8-8EBE1EC87288}"/>
            </ac:spMkLst>
          </pc:spChg>
          <pc:spChg chg="mod">
            <ac:chgData name="Jae Chung" userId="95f87405-8f7d-4a23-8f85-7ab65ea213d7" providerId="ADAL" clId="{E71F5919-B81E-4449-BBE7-EBAE97C944BE}" dt="2025-03-14T22:45:11.278" v="202"/>
            <ac:spMkLst>
              <pc:docMk/>
              <pc:sldMasterMk cId="3804730969" sldId="2147483652"/>
              <pc:sldLayoutMk cId="942306066" sldId="2147483664"/>
              <ac:spMk id="15" creationId="{8BA4B0FB-2092-FE8E-9E1E-54D6D4810936}"/>
            </ac:spMkLst>
          </pc:spChg>
          <pc:spChg chg="del mod">
            <ac:chgData name="Jae Chung" userId="95f87405-8f7d-4a23-8f85-7ab65ea213d7" providerId="ADAL" clId="{E71F5919-B81E-4449-BBE7-EBAE97C944BE}" dt="2025-03-14T22:46:09.789" v="223" actId="478"/>
            <ac:spMkLst>
              <pc:docMk/>
              <pc:sldMasterMk cId="3804730969" sldId="2147483652"/>
              <pc:sldLayoutMk cId="942306066" sldId="2147483664"/>
              <ac:spMk id="17" creationId="{55CA8B1C-EF50-AF6C-0B7E-C94AF261D6D4}"/>
            </ac:spMkLst>
          </pc:spChg>
          <pc:spChg chg="add del mod">
            <ac:chgData name="Jae Chung" userId="95f87405-8f7d-4a23-8f85-7ab65ea213d7" providerId="ADAL" clId="{E71F5919-B81E-4449-BBE7-EBAE97C944BE}" dt="2025-03-14T22:47:09.487" v="259"/>
            <ac:spMkLst>
              <pc:docMk/>
              <pc:sldMasterMk cId="3804730969" sldId="2147483652"/>
              <pc:sldLayoutMk cId="942306066" sldId="2147483664"/>
              <ac:spMk id="18" creationId="{9B32BF72-9161-73AB-C43B-21E24716C86C}"/>
            </ac:spMkLst>
          </pc:spChg>
          <pc:spChg chg="add del mod">
            <ac:chgData name="Jae Chung" userId="95f87405-8f7d-4a23-8f85-7ab65ea213d7" providerId="ADAL" clId="{E71F5919-B81E-4449-BBE7-EBAE97C944BE}" dt="2025-03-14T22:47:09.487" v="259"/>
            <ac:spMkLst>
              <pc:docMk/>
              <pc:sldMasterMk cId="3804730969" sldId="2147483652"/>
              <pc:sldLayoutMk cId="942306066" sldId="2147483664"/>
              <ac:spMk id="19" creationId="{9E024D78-A628-249A-46D8-DF3CB89D0A7D}"/>
            </ac:spMkLst>
          </pc:spChg>
          <pc:spChg chg="mod">
            <ac:chgData name="Jae Chung" userId="95f87405-8f7d-4a23-8f85-7ab65ea213d7" providerId="ADAL" clId="{E71F5919-B81E-4449-BBE7-EBAE97C944BE}" dt="2025-03-14T22:47:01.281" v="255"/>
            <ac:spMkLst>
              <pc:docMk/>
              <pc:sldMasterMk cId="3804730969" sldId="2147483652"/>
              <pc:sldLayoutMk cId="942306066" sldId="2147483664"/>
              <ac:spMk id="20" creationId="{327170CF-4A91-9156-05A8-0F8F7C25949D}"/>
            </ac:spMkLst>
          </pc:spChg>
          <pc:spChg chg="add del mod">
            <ac:chgData name="Jae Chung" userId="95f87405-8f7d-4a23-8f85-7ab65ea213d7" providerId="ADAL" clId="{E71F5919-B81E-4449-BBE7-EBAE97C944BE}" dt="2025-03-14T22:48:13.295" v="309"/>
            <ac:spMkLst>
              <pc:docMk/>
              <pc:sldMasterMk cId="3804730969" sldId="2147483652"/>
              <pc:sldLayoutMk cId="942306066" sldId="2147483664"/>
              <ac:spMk id="21" creationId="{6AD0921D-396B-10D6-65B4-B740621D1698}"/>
            </ac:spMkLst>
          </pc:spChg>
          <pc:spChg chg="add del mod">
            <ac:chgData name="Jae Chung" userId="95f87405-8f7d-4a23-8f85-7ab65ea213d7" providerId="ADAL" clId="{E71F5919-B81E-4449-BBE7-EBAE97C944BE}" dt="2025-03-14T22:48:13.295" v="309"/>
            <ac:spMkLst>
              <pc:docMk/>
              <pc:sldMasterMk cId="3804730969" sldId="2147483652"/>
              <pc:sldLayoutMk cId="942306066" sldId="2147483664"/>
              <ac:spMk id="22" creationId="{3EC40A72-C949-16E2-2DB7-D53B1CC83D33}"/>
            </ac:spMkLst>
          </pc:spChg>
          <pc:spChg chg="mod">
            <ac:chgData name="Jae Chung" userId="95f87405-8f7d-4a23-8f85-7ab65ea213d7" providerId="ADAL" clId="{E71F5919-B81E-4449-BBE7-EBAE97C944BE}" dt="2025-03-14T22:48:03.537" v="291"/>
            <ac:spMkLst>
              <pc:docMk/>
              <pc:sldMasterMk cId="3804730969" sldId="2147483652"/>
              <pc:sldLayoutMk cId="942306066" sldId="2147483664"/>
              <ac:spMk id="23" creationId="{47E74C0F-8093-3941-C576-3AC738B28AEA}"/>
            </ac:spMkLst>
          </pc:spChg>
          <pc:spChg chg="mod">
            <ac:chgData name="Jae Chung" userId="95f87405-8f7d-4a23-8f85-7ab65ea213d7" providerId="ADAL" clId="{E71F5919-B81E-4449-BBE7-EBAE97C944BE}" dt="2025-03-14T22:48:13.295" v="309"/>
            <ac:spMkLst>
              <pc:docMk/>
              <pc:sldMasterMk cId="3804730969" sldId="2147483652"/>
              <pc:sldLayoutMk cId="942306066" sldId="2147483664"/>
              <ac:spMk id="24" creationId="{14E5E3D6-F44D-2AF9-DA01-0BE95ABC3A52}"/>
            </ac:spMkLst>
          </pc:spChg>
          <pc:picChg chg="add del mod modCrop">
            <ac:chgData name="Jae Chung" userId="95f87405-8f7d-4a23-8f85-7ab65ea213d7" providerId="ADAL" clId="{E71F5919-B81E-4449-BBE7-EBAE97C944BE}" dt="2025-03-14T22:40:19.758" v="23" actId="478"/>
            <ac:picMkLst>
              <pc:docMk/>
              <pc:sldMasterMk cId="3804730969" sldId="2147483652"/>
              <pc:sldLayoutMk cId="942306066" sldId="2147483664"/>
              <ac:picMk id="3" creationId="{E4F7B67F-3026-8026-E1BF-F93207C23A51}"/>
            </ac:picMkLst>
          </pc:picChg>
          <pc:picChg chg="add mod modCrop">
            <ac:chgData name="Jae Chung" userId="95f87405-8f7d-4a23-8f85-7ab65ea213d7" providerId="ADAL" clId="{E71F5919-B81E-4449-BBE7-EBAE97C944BE}" dt="2025-03-14T22:48:16.071" v="311" actId="1076"/>
            <ac:picMkLst>
              <pc:docMk/>
              <pc:sldMasterMk cId="3804730969" sldId="2147483652"/>
              <pc:sldLayoutMk cId="942306066" sldId="2147483664"/>
              <ac:picMk id="4" creationId="{41BA7EF8-7298-6A4A-8B4F-CA5084E6A900}"/>
            </ac:picMkLst>
          </pc:picChg>
          <pc:picChg chg="del">
            <ac:chgData name="Jae Chung" userId="95f87405-8f7d-4a23-8f85-7ab65ea213d7" providerId="ADAL" clId="{E71F5919-B81E-4449-BBE7-EBAE97C944BE}" dt="2025-03-14T22:38:39.920" v="0" actId="478"/>
            <ac:picMkLst>
              <pc:docMk/>
              <pc:sldMasterMk cId="3804730969" sldId="2147483652"/>
              <pc:sldLayoutMk cId="942306066" sldId="2147483664"/>
              <ac:picMk id="16" creationId="{7DEFB4AA-ABBC-5B62-6157-1C9DC318E1B2}"/>
            </ac:picMkLst>
          </pc:picChg>
        </pc:sldLayoutChg>
      </pc:sldMasterChg>
    </pc:docChg>
  </pc:docChgLst>
  <pc:docChgLst>
    <pc:chgData name="Mariah Braddock" userId="52eb5cd1-0112-4c4a-bd31-1f2a72ea8519" providerId="ADAL" clId="{54025284-409B-0C41-BBF2-BF46D06D0F27}"/>
    <pc:docChg chg="undo custSel modMainMaster">
      <pc:chgData name="Mariah Braddock" userId="52eb5cd1-0112-4c4a-bd31-1f2a72ea8519" providerId="ADAL" clId="{54025284-409B-0C41-BBF2-BF46D06D0F27}" dt="2024-04-10T14:54:45.914" v="4" actId="2085"/>
      <pc:docMkLst>
        <pc:docMk/>
      </pc:docMkLst>
      <pc:sldMasterChg chg="modSldLayout">
        <pc:chgData name="Mariah Braddock" userId="52eb5cd1-0112-4c4a-bd31-1f2a72ea8519" providerId="ADAL" clId="{54025284-409B-0C41-BBF2-BF46D06D0F27}" dt="2024-04-10T14:54:45.914" v="4" actId="2085"/>
        <pc:sldMasterMkLst>
          <pc:docMk/>
          <pc:sldMasterMk cId="4067410635" sldId="2147483650"/>
        </pc:sldMasterMkLst>
        <pc:sldLayoutChg chg="modSp mod">
          <pc:chgData name="Mariah Braddock" userId="52eb5cd1-0112-4c4a-bd31-1f2a72ea8519" providerId="ADAL" clId="{54025284-409B-0C41-BBF2-BF46D06D0F27}" dt="2024-04-10T14:54:45.914" v="4" actId="2085"/>
          <pc:sldLayoutMkLst>
            <pc:docMk/>
            <pc:sldMasterMk cId="4067410635" sldId="2147483650"/>
            <pc:sldLayoutMk cId="2608437204" sldId="2147483652"/>
          </pc:sldLayoutMkLst>
        </pc:sldLayoutChg>
      </pc:sldMasterChg>
    </pc:docChg>
  </pc:docChgLst>
  <pc:docChgLst>
    <pc:chgData name="Mariah Braddock" userId="52eb5cd1-0112-4c4a-bd31-1f2a72ea8519" providerId="ADAL" clId="{5B03FD87-F32C-E344-89E6-FFA5DB39C6E9}"/>
    <pc:docChg chg="undo custSel addSld delSld modSld sldOrd modMainMaster">
      <pc:chgData name="Mariah Braddock" userId="52eb5cd1-0112-4c4a-bd31-1f2a72ea8519" providerId="ADAL" clId="{5B03FD87-F32C-E344-89E6-FFA5DB39C6E9}" dt="2024-04-10T14:43:43.049" v="398" actId="1076"/>
      <pc:docMkLst>
        <pc:docMk/>
      </pc:docMkLst>
      <pc:sldChg chg="addSp delSp modSp mod modClrScheme chgLayout">
        <pc:chgData name="Mariah Braddock" userId="52eb5cd1-0112-4c4a-bd31-1f2a72ea8519" providerId="ADAL" clId="{5B03FD87-F32C-E344-89E6-FFA5DB39C6E9}" dt="2024-04-10T14:42:08.769" v="384" actId="255"/>
        <pc:sldMkLst>
          <pc:docMk/>
          <pc:sldMk cId="1648757483" sldId="256"/>
        </pc:sldMkLst>
      </pc:sldChg>
      <pc:sldChg chg="del">
        <pc:chgData name="Mariah Braddock" userId="52eb5cd1-0112-4c4a-bd31-1f2a72ea8519" providerId="ADAL" clId="{5B03FD87-F32C-E344-89E6-FFA5DB39C6E9}" dt="2024-04-08T17:52:48.437" v="152" actId="2696"/>
        <pc:sldMkLst>
          <pc:docMk/>
          <pc:sldMk cId="1119845527" sldId="257"/>
        </pc:sldMkLst>
      </pc:sldChg>
      <pc:sldChg chg="modSp add mod ord modClrScheme chgLayout">
        <pc:chgData name="Mariah Braddock" userId="52eb5cd1-0112-4c4a-bd31-1f2a72ea8519" providerId="ADAL" clId="{5B03FD87-F32C-E344-89E6-FFA5DB39C6E9}" dt="2024-04-10T14:43:04.016" v="394" actId="255"/>
        <pc:sldMkLst>
          <pc:docMk/>
          <pc:sldMk cId="1779774410" sldId="257"/>
        </pc:sldMkLst>
      </pc:sldChg>
      <pc:sldChg chg="del">
        <pc:chgData name="Mariah Braddock" userId="52eb5cd1-0112-4c4a-bd31-1f2a72ea8519" providerId="ADAL" clId="{5B03FD87-F32C-E344-89E6-FFA5DB39C6E9}" dt="2024-04-08T17:52:48.967" v="153" actId="2696"/>
        <pc:sldMkLst>
          <pc:docMk/>
          <pc:sldMk cId="975956973" sldId="258"/>
        </pc:sldMkLst>
      </pc:sldChg>
      <pc:sldChg chg="addSp delSp modSp add mod modClrScheme chgLayout">
        <pc:chgData name="Mariah Braddock" userId="52eb5cd1-0112-4c4a-bd31-1f2a72ea8519" providerId="ADAL" clId="{5B03FD87-F32C-E344-89E6-FFA5DB39C6E9}" dt="2024-04-10T14:43:43.049" v="398" actId="1076"/>
        <pc:sldMkLst>
          <pc:docMk/>
          <pc:sldMk cId="3972625288" sldId="258"/>
        </pc:sldMkLst>
      </pc:sldChg>
      <pc:sldMasterChg chg="addSldLayout delSldLayout modSldLayout">
        <pc:chgData name="Mariah Braddock" userId="52eb5cd1-0112-4c4a-bd31-1f2a72ea8519" providerId="ADAL" clId="{5B03FD87-F32C-E344-89E6-FFA5DB39C6E9}" dt="2024-04-10T14:26:48.863" v="314"/>
        <pc:sldMasterMkLst>
          <pc:docMk/>
          <pc:sldMasterMk cId="4067410635" sldId="2147483650"/>
        </pc:sldMasterMkLst>
        <pc:sldLayoutChg chg="addSp delSp modSp mod">
          <pc:chgData name="Mariah Braddock" userId="52eb5cd1-0112-4c4a-bd31-1f2a72ea8519" providerId="ADAL" clId="{5B03FD87-F32C-E344-89E6-FFA5DB39C6E9}" dt="2024-04-10T14:24:38.012" v="291" actId="207"/>
          <pc:sldLayoutMkLst>
            <pc:docMk/>
            <pc:sldMasterMk cId="4067410635" sldId="2147483650"/>
            <pc:sldLayoutMk cId="938329830" sldId="2147483651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35.143" v="306"/>
          <pc:sldLayoutMkLst>
            <pc:docMk/>
            <pc:sldMasterMk cId="4067410635" sldId="2147483650"/>
            <pc:sldLayoutMk cId="2608437204" sldId="2147483652"/>
          </pc:sldLayoutMkLst>
        </pc:sldLayoutChg>
        <pc:sldLayoutChg chg="del">
          <pc:chgData name="Mariah Braddock" userId="52eb5cd1-0112-4c4a-bd31-1f2a72ea8519" providerId="ADAL" clId="{5B03FD87-F32C-E344-89E6-FFA5DB39C6E9}" dt="2024-04-08T17:52:55.236" v="154" actId="2696"/>
          <pc:sldLayoutMkLst>
            <pc:docMk/>
            <pc:sldMasterMk cId="4067410635" sldId="2147483650"/>
            <pc:sldLayoutMk cId="3892540259" sldId="2147483652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41.204" v="310"/>
          <pc:sldLayoutMkLst>
            <pc:docMk/>
            <pc:sldMasterMk cId="4067410635" sldId="2147483650"/>
            <pc:sldLayoutMk cId="1819664986" sldId="2147483653"/>
          </pc:sldLayoutMkLst>
        </pc:sldLayoutChg>
        <pc:sldLayoutChg chg="del">
          <pc:chgData name="Mariah Braddock" userId="52eb5cd1-0112-4c4a-bd31-1f2a72ea8519" providerId="ADAL" clId="{5B03FD87-F32C-E344-89E6-FFA5DB39C6E9}" dt="2024-04-08T17:52:56.046" v="155" actId="2696"/>
          <pc:sldLayoutMkLst>
            <pc:docMk/>
            <pc:sldMasterMk cId="4067410635" sldId="2147483650"/>
            <pc:sldLayoutMk cId="3825562562" sldId="2147483653"/>
          </pc:sldLayoutMkLst>
        </pc:sldLayoutChg>
        <pc:sldLayoutChg chg="addSp delSp modSp add mod modTransition">
          <pc:chgData name="Mariah Braddock" userId="52eb5cd1-0112-4c4a-bd31-1f2a72ea8519" providerId="ADAL" clId="{5B03FD87-F32C-E344-89E6-FFA5DB39C6E9}" dt="2024-04-10T14:26:48.863" v="314"/>
          <pc:sldLayoutMkLst>
            <pc:docMk/>
            <pc:sldMasterMk cId="4067410635" sldId="2147483650"/>
            <pc:sldLayoutMk cId="3830693756" sldId="2147483654"/>
          </pc:sldLayoutMkLst>
        </pc:sldLayoutChg>
      </pc:sldMasterChg>
    </pc:docChg>
  </pc:docChgLst>
  <pc:docChgLst>
    <pc:chgData name="Woojung Hwang" userId="2f48344a-4cb6-44e2-85e0-9b0e9e1067a5" providerId="ADAL" clId="{3BE8AE9C-C2E9-CF4D-80A2-6C0C3205FB5C}"/>
    <pc:docChg chg="undo custSel modSld modMainMaster">
      <pc:chgData name="Woojung Hwang" userId="2f48344a-4cb6-44e2-85e0-9b0e9e1067a5" providerId="ADAL" clId="{3BE8AE9C-C2E9-CF4D-80A2-6C0C3205FB5C}" dt="2024-05-29T14:20:11.805" v="952" actId="478"/>
      <pc:docMkLst>
        <pc:docMk/>
      </pc:docMkLst>
      <pc:sldMasterChg chg="delSp mod modSldLayout">
        <pc:chgData name="Woojung Hwang" userId="2f48344a-4cb6-44e2-85e0-9b0e9e1067a5" providerId="ADAL" clId="{3BE8AE9C-C2E9-CF4D-80A2-6C0C3205FB5C}" dt="2024-05-29T14:20:11.805" v="952" actId="478"/>
        <pc:sldMasterMkLst>
          <pc:docMk/>
          <pc:sldMasterMk cId="3804730969" sldId="2147483652"/>
        </pc:sldMasterMkLst>
        <pc:sldLayoutChg chg="addSp delSp modSp mod">
          <pc:chgData name="Woojung Hwang" userId="2f48344a-4cb6-44e2-85e0-9b0e9e1067a5" providerId="ADAL" clId="{3BE8AE9C-C2E9-CF4D-80A2-6C0C3205FB5C}" dt="2024-05-29T14:20:11.805" v="952" actId="478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Woojung Hwang" userId="2f48344a-4cb6-44e2-85e0-9b0e9e1067a5" providerId="ADAL" clId="{86BB5B80-15F5-6947-A398-6204B83D9BE5}"/>
    <pc:docChg chg="undo custSel modSld modMainMaster">
      <pc:chgData name="Woojung Hwang" userId="2f48344a-4cb6-44e2-85e0-9b0e9e1067a5" providerId="ADAL" clId="{86BB5B80-15F5-6947-A398-6204B83D9BE5}" dt="2024-05-09T16:20:01.645" v="130" actId="207"/>
      <pc:docMkLst>
        <pc:docMk/>
      </pc:docMkLst>
      <pc:sldChg chg="addSp delSp modSp mod chgLayout">
        <pc:chgData name="Woojung Hwang" userId="2f48344a-4cb6-44e2-85e0-9b0e9e1067a5" providerId="ADAL" clId="{86BB5B80-15F5-6947-A398-6204B83D9BE5}" dt="2024-05-09T16:20:01.645" v="130" actId="207"/>
        <pc:sldMkLst>
          <pc:docMk/>
          <pc:sldMk cId="1463343896" sldId="256"/>
        </pc:sldMkLst>
      </pc:sldChg>
      <pc:sldMasterChg chg="modSldLayout">
        <pc:chgData name="Woojung Hwang" userId="2f48344a-4cb6-44e2-85e0-9b0e9e1067a5" providerId="ADAL" clId="{86BB5B80-15F5-6947-A398-6204B83D9BE5}" dt="2024-05-09T14:28:39.971" v="120" actId="1076"/>
        <pc:sldMasterMkLst>
          <pc:docMk/>
          <pc:sldMasterMk cId="4067410635" sldId="2147483650"/>
        </pc:sldMasterMkLst>
        <pc:sldLayoutChg chg="modSp mod">
          <pc:chgData name="Woojung Hwang" userId="2f48344a-4cb6-44e2-85e0-9b0e9e1067a5" providerId="ADAL" clId="{86BB5B80-15F5-6947-A398-6204B83D9BE5}" dt="2024-05-09T14:28:39.971" v="120" actId="1076"/>
          <pc:sldLayoutMkLst>
            <pc:docMk/>
            <pc:sldMasterMk cId="4067410635" sldId="2147483650"/>
            <pc:sldLayoutMk cId="938329830" sldId="2147483651"/>
          </pc:sldLayoutMkLst>
        </pc:sldLayoutChg>
      </pc:sldMasterChg>
    </pc:docChg>
  </pc:docChgLst>
  <pc:docChgLst>
    <pc:chgData name="Cynthia Kim" userId="S::ckim@cmrignite.com::15d465f6-7e67-4a11-a213-d47d2463bf9e" providerId="AD" clId="Web-{6D23CEDE-D5E6-7C8D-1FE1-42737B106205}"/>
    <pc:docChg chg="">
      <pc:chgData name="Cynthia Kim" userId="S::ckim@cmrignite.com::15d465f6-7e67-4a11-a213-d47d2463bf9e" providerId="AD" clId="Web-{6D23CEDE-D5E6-7C8D-1FE1-42737B106205}" dt="2024-05-30T20:17:42.451" v="0"/>
      <pc:docMkLst>
        <pc:docMk/>
      </pc:docMkLst>
      <pc:sldChg chg="delCm">
        <pc:chgData name="Cynthia Kim" userId="S::ckim@cmrignite.com::15d465f6-7e67-4a11-a213-d47d2463bf9e" providerId="AD" clId="Web-{6D23CEDE-D5E6-7C8D-1FE1-42737B106205}" dt="2024-05-30T20:17:42.451" v="0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6D23CEDE-D5E6-7C8D-1FE1-42737B106205}" dt="2024-05-30T20:17:42.451" v="0"/>
              <pc2:cmMkLst xmlns:pc2="http://schemas.microsoft.com/office/powerpoint/2019/9/main/command">
                <pc:docMk/>
                <pc:sldMk cId="1463343896" sldId="256"/>
                <pc2:cmMk id="{15BD4DAA-5377-4E36-9293-1F2BB0ABBB49}"/>
              </pc2:cmMkLst>
            </pc226:cmChg>
          </p:ext>
        </pc:extLst>
      </pc:sldChg>
    </pc:docChg>
  </pc:docChgLst>
  <pc:docChgLst>
    <pc:chgData name="Mariah Braddock" userId="52eb5cd1-0112-4c4a-bd31-1f2a72ea8519" providerId="ADAL" clId="{559969F3-6D81-1940-A196-C1169B12CB3B}"/>
    <pc:docChg chg="undo custSel addSld delSld modSld modMainMaster">
      <pc:chgData name="Mariah Braddock" userId="52eb5cd1-0112-4c4a-bd31-1f2a72ea8519" providerId="ADAL" clId="{559969F3-6D81-1940-A196-C1169B12CB3B}" dt="2024-04-15T19:41:09.682" v="367" actId="1076"/>
      <pc:docMkLst>
        <pc:docMk/>
      </pc:docMkLst>
      <pc:sldChg chg="del">
        <pc:chgData name="Mariah Braddock" userId="52eb5cd1-0112-4c4a-bd31-1f2a72ea8519" providerId="ADAL" clId="{559969F3-6D81-1940-A196-C1169B12CB3B}" dt="2024-04-10T14:57:54.160" v="1" actId="2696"/>
        <pc:sldMkLst>
          <pc:docMk/>
          <pc:sldMk cId="1648757483" sldId="256"/>
        </pc:sldMkLst>
      </pc:sldChg>
      <pc:sldChg chg="del">
        <pc:chgData name="Mariah Braddock" userId="52eb5cd1-0112-4c4a-bd31-1f2a72ea8519" providerId="ADAL" clId="{559969F3-6D81-1940-A196-C1169B12CB3B}" dt="2024-04-10T14:57:54.670" v="2" actId="2696"/>
        <pc:sldMkLst>
          <pc:docMk/>
          <pc:sldMk cId="1779774410" sldId="257"/>
        </pc:sldMkLst>
      </pc:sldChg>
      <pc:sldChg chg="new del">
        <pc:chgData name="Mariah Braddock" userId="52eb5cd1-0112-4c4a-bd31-1f2a72ea8519" providerId="ADAL" clId="{559969F3-6D81-1940-A196-C1169B12CB3B}" dt="2024-04-10T15:39:02.487" v="282" actId="2696"/>
        <pc:sldMkLst>
          <pc:docMk/>
          <pc:sldMk cId="2943828930" sldId="257"/>
        </pc:sldMkLst>
      </pc:sldChg>
      <pc:sldChg chg="new del">
        <pc:chgData name="Mariah Braddock" userId="52eb5cd1-0112-4c4a-bd31-1f2a72ea8519" providerId="ADAL" clId="{559969F3-6D81-1940-A196-C1169B12CB3B}" dt="2024-04-11T16:03:37.616" v="336" actId="2696"/>
        <pc:sldMkLst>
          <pc:docMk/>
          <pc:sldMk cId="3985896852" sldId="257"/>
        </pc:sldMkLst>
      </pc:sldChg>
      <pc:sldChg chg="del">
        <pc:chgData name="Mariah Braddock" userId="52eb5cd1-0112-4c4a-bd31-1f2a72ea8519" providerId="ADAL" clId="{559969F3-6D81-1940-A196-C1169B12CB3B}" dt="2024-04-10T14:57:53.764" v="0" actId="2696"/>
        <pc:sldMkLst>
          <pc:docMk/>
          <pc:sldMk cId="3972625288" sldId="258"/>
        </pc:sldMkLst>
      </pc:sldChg>
      <pc:sldMasterChg chg="modSp delSldLayout modSldLayout">
        <pc:chgData name="Mariah Braddock" userId="52eb5cd1-0112-4c4a-bd31-1f2a72ea8519" providerId="ADAL" clId="{559969F3-6D81-1940-A196-C1169B12CB3B}" dt="2024-04-15T19:35:26.889" v="355" actId="14100"/>
        <pc:sldMasterMkLst>
          <pc:docMk/>
          <pc:sldMasterMk cId="4067410635" sldId="2147483650"/>
        </pc:sldMasterMkLst>
        <pc:sldLayoutChg chg="addSp delSp modSp mod">
          <pc:chgData name="Mariah Braddock" userId="52eb5cd1-0112-4c4a-bd31-1f2a72ea8519" providerId="ADAL" clId="{559969F3-6D81-1940-A196-C1169B12CB3B}" dt="2024-04-15T19:35:26.889" v="355" actId="14100"/>
          <pc:sldLayoutMkLst>
            <pc:docMk/>
            <pc:sldMasterMk cId="4067410635" sldId="2147483650"/>
            <pc:sldLayoutMk cId="938329830" sldId="2147483651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4.257" v="13" actId="2696"/>
          <pc:sldLayoutMkLst>
            <pc:docMk/>
            <pc:sldMasterMk cId="4067410635" sldId="2147483650"/>
            <pc:sldLayoutMk cId="2608437204" sldId="2147483652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4.671" v="14" actId="2696"/>
          <pc:sldLayoutMkLst>
            <pc:docMk/>
            <pc:sldMasterMk cId="4067410635" sldId="2147483650"/>
            <pc:sldLayoutMk cId="1819664986" sldId="2147483653"/>
          </pc:sldLayoutMkLst>
        </pc:sldLayoutChg>
        <pc:sldLayoutChg chg="modSp del">
          <pc:chgData name="Mariah Braddock" userId="52eb5cd1-0112-4c4a-bd31-1f2a72ea8519" providerId="ADAL" clId="{559969F3-6D81-1940-A196-C1169B12CB3B}" dt="2024-04-10T15:05:26.533" v="15" actId="2696"/>
          <pc:sldLayoutMkLst>
            <pc:docMk/>
            <pc:sldMasterMk cId="4067410635" sldId="2147483650"/>
            <pc:sldLayoutMk cId="3830693756" sldId="2147483654"/>
          </pc:sldLayoutMkLst>
        </pc:sldLayoutChg>
      </pc:sldMasterChg>
    </pc:docChg>
  </pc:docChgLst>
  <pc:docChgLst>
    <pc:chgData name="Chaji Yang" userId="4e6a9ab4-4bf5-4d72-838b-d3789445bf9a" providerId="ADAL" clId="{4883CA0F-7752-8D4B-8FFD-A2DBDF46364D}"/>
    <pc:docChg chg="undo custSel modSld modMainMaster">
      <pc:chgData name="Chaji Yang" userId="4e6a9ab4-4bf5-4d72-838b-d3789445bf9a" providerId="ADAL" clId="{4883CA0F-7752-8D4B-8FFD-A2DBDF46364D}" dt="2024-05-31T18:54:15.507" v="496" actId="115"/>
      <pc:docMkLst>
        <pc:docMk/>
      </pc:docMkLst>
      <pc:sldChg chg="addSp delSp modSp mod chgLayout">
        <pc:chgData name="Chaji Yang" userId="4e6a9ab4-4bf5-4d72-838b-d3789445bf9a" providerId="ADAL" clId="{4883CA0F-7752-8D4B-8FFD-A2DBDF46364D}" dt="2024-05-31T18:54:15.507" v="496" actId="115"/>
        <pc:sldMkLst>
          <pc:docMk/>
          <pc:sldMk cId="1463343896" sldId="256"/>
        </pc:sldMkLst>
      </pc:sldChg>
      <pc:sldMasterChg chg="modSp modSldLayout">
        <pc:chgData name="Chaji Yang" userId="4e6a9ab4-4bf5-4d72-838b-d3789445bf9a" providerId="ADAL" clId="{4883CA0F-7752-8D4B-8FFD-A2DBDF46364D}" dt="2024-05-29T16:06:52.458" v="345" actId="34135"/>
        <pc:sldMasterMkLst>
          <pc:docMk/>
          <pc:sldMasterMk cId="3804730969" sldId="2147483652"/>
        </pc:sldMasterMkLst>
        <pc:sldLayoutChg chg="addSp delSp modSp mod">
          <pc:chgData name="Chaji Yang" userId="4e6a9ab4-4bf5-4d72-838b-d3789445bf9a" providerId="ADAL" clId="{4883CA0F-7752-8D4B-8FFD-A2DBDF46364D}" dt="2024-05-29T16:06:52.458" v="345" actId="34135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Evan Burnett" userId="S::eburnett@cmrignite.com::e7ddc957-da61-42ca-9888-6105684849d3" providerId="AD" clId="Web-{F0CD79F6-C390-19DD-AA9A-65E5E3E95C37}"/>
    <pc:docChg chg="modSld">
      <pc:chgData name="Evan Burnett" userId="S::eburnett@cmrignite.com::e7ddc957-da61-42ca-9888-6105684849d3" providerId="AD" clId="Web-{F0CD79F6-C390-19DD-AA9A-65E5E3E95C37}" dt="2024-05-31T20:11:26.057" v="4"/>
      <pc:docMkLst>
        <pc:docMk/>
      </pc:docMkLst>
    </pc:docChg>
  </pc:docChgLst>
  <pc:docChgLst>
    <pc:chgData name="Cynthia Kim" userId="S::ckim@cmrignite.com::15d465f6-7e67-4a11-a213-d47d2463bf9e" providerId="AD" clId="Web-{E57E441C-DF2C-1258-0125-8816E984BAE9}"/>
    <pc:docChg chg="">
      <pc:chgData name="Cynthia Kim" userId="S::ckim@cmrignite.com::15d465f6-7e67-4a11-a213-d47d2463bf9e" providerId="AD" clId="Web-{E57E441C-DF2C-1258-0125-8816E984BAE9}" dt="2024-05-10T22:36:59.137" v="5"/>
      <pc:docMkLst>
        <pc:docMk/>
      </pc:docMkLst>
      <pc:sldChg chg="delCm">
        <pc:chgData name="Cynthia Kim" userId="S::ckim@cmrignite.com::15d465f6-7e67-4a11-a213-d47d2463bf9e" providerId="AD" clId="Web-{E57E441C-DF2C-1258-0125-8816E984BAE9}" dt="2024-05-10T22:36:59.137" v="5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2.871" v="0"/>
              <pc2:cmMkLst xmlns:pc2="http://schemas.microsoft.com/office/powerpoint/2019/9/main/command">
                <pc:docMk/>
                <pc:sldMk cId="1463343896" sldId="256"/>
                <pc2:cmMk id="{A25D4C35-1E47-4D08-8CE2-86CA0BD40FE0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5.575" v="2"/>
              <pc2:cmMkLst xmlns:pc2="http://schemas.microsoft.com/office/powerpoint/2019/9/main/command">
                <pc:docMk/>
                <pc:sldMk cId="1463343896" sldId="256"/>
                <pc2:cmMk id="{403E6F3F-CEE4-4CB8-B54E-5E127538B9C5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4.215" v="1"/>
              <pc2:cmMkLst xmlns:pc2="http://schemas.microsoft.com/office/powerpoint/2019/9/main/command">
                <pc:docMk/>
                <pc:sldMk cId="1463343896" sldId="256"/>
                <pc2:cmMk id="{9DCF9065-CB3C-4250-B2FC-18C1EC006410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7.887" v="4"/>
              <pc2:cmMkLst xmlns:pc2="http://schemas.microsoft.com/office/powerpoint/2019/9/main/command">
                <pc:docMk/>
                <pc:sldMk cId="1463343896" sldId="256"/>
                <pc2:cmMk id="{2865987B-2D39-4A0C-92A2-08E416F99BAB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9.137" v="5"/>
              <pc2:cmMkLst xmlns:pc2="http://schemas.microsoft.com/office/powerpoint/2019/9/main/command">
                <pc:docMk/>
                <pc:sldMk cId="1463343896" sldId="256"/>
                <pc2:cmMk id="{E8B3A1D4-F261-4DB8-9C32-F8E235083512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E57E441C-DF2C-1258-0125-8816E984BAE9}" dt="2024-05-10T22:36:56.747" v="3"/>
              <pc2:cmMkLst xmlns:pc2="http://schemas.microsoft.com/office/powerpoint/2019/9/main/command">
                <pc:docMk/>
                <pc:sldMk cId="1463343896" sldId="256"/>
                <pc2:cmMk id="{67A347FE-1592-4229-A4C9-BDFAA352D3A3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DF66AF6C-23AF-2F33-2043-B289B5BD91D6}"/>
    <pc:docChg chg="">
      <pc:chgData name="Evan Burnett" userId="S::eburnett@cmrignite.com::e7ddc957-da61-42ca-9888-6105684849d3" providerId="AD" clId="Web-{DF66AF6C-23AF-2F33-2043-B289B5BD91D6}" dt="2024-05-10T19:45:39.644" v="6"/>
      <pc:docMkLst>
        <pc:docMk/>
      </pc:docMkLst>
    </pc:docChg>
  </pc:docChgLst>
  <pc:docChgLst>
    <pc:chgData name="Guest User" userId="S::urn:spo:anon#35840ac5ff43ec28611b8e634461b7d88dbcee28fb7b5277fd6a841f8a4d8230::" providerId="AD" clId="Web-{8C5702F1-DF07-03C5-EFDD-6E1C2C106A08}"/>
    <pc:docChg chg="modSld">
      <pc:chgData name="Guest User" userId="S::urn:spo:anon#35840ac5ff43ec28611b8e634461b7d88dbcee28fb7b5277fd6a841f8a4d8230::" providerId="AD" clId="Web-{8C5702F1-DF07-03C5-EFDD-6E1C2C106A08}" dt="2024-05-18T20:52:08.285" v="1"/>
      <pc:docMkLst>
        <pc:docMk/>
      </pc:docMkLst>
      <pc:sldChg chg="modSp delCm">
        <pc:chgData name="Guest User" userId="S::urn:spo:anon#35840ac5ff43ec28611b8e634461b7d88dbcee28fb7b5277fd6a841f8a4d8230::" providerId="AD" clId="Web-{8C5702F1-DF07-03C5-EFDD-6E1C2C106A08}" dt="2024-05-18T20:52:08.285" v="1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Guest User" userId="S::urn:spo:anon#35840ac5ff43ec28611b8e634461b7d88dbcee28fb7b5277fd6a841f8a4d8230::" providerId="AD" clId="Web-{8C5702F1-DF07-03C5-EFDD-6E1C2C106A08}" dt="2024-05-18T20:52:08.285" v="1"/>
              <pc2:cmMkLst xmlns:pc2="http://schemas.microsoft.com/office/powerpoint/2019/9/main/command">
                <pc:docMk/>
                <pc:sldMk cId="1463343896" sldId="256"/>
                <pc2:cmMk id="{3C72A6CD-1905-4B5F-BBCD-BF4842DF12F2}"/>
              </pc2:cmMkLst>
            </pc226:cmChg>
          </p:ext>
        </pc:extLst>
      </pc:sldChg>
    </pc:docChg>
  </pc:docChgLst>
  <pc:docChgLst>
    <pc:chgData name="Chaji Yang" userId="4e6a9ab4-4bf5-4d72-838b-d3789445bf9a" providerId="ADAL" clId="{D7602323-447C-984A-8BA0-BF1A2221FDE2}"/>
    <pc:docChg chg="modSld">
      <pc:chgData name="Chaji Yang" userId="4e6a9ab4-4bf5-4d72-838b-d3789445bf9a" providerId="ADAL" clId="{D7602323-447C-984A-8BA0-BF1A2221FDE2}" dt="2025-02-26T23:27:06.289" v="209" actId="962"/>
      <pc:docMkLst>
        <pc:docMk/>
      </pc:docMkLst>
      <pc:sldChg chg="modSp mod">
        <pc:chgData name="Chaji Yang" userId="4e6a9ab4-4bf5-4d72-838b-d3789445bf9a" providerId="ADAL" clId="{D7602323-447C-984A-8BA0-BF1A2221FDE2}" dt="2025-02-26T23:27:06.289" v="209" actId="962"/>
        <pc:sldMkLst>
          <pc:docMk/>
          <pc:sldMk cId="1463343896" sldId="256"/>
        </pc:sldMkLst>
        <pc:picChg chg="mod">
          <ac:chgData name="Chaji Yang" userId="4e6a9ab4-4bf5-4d72-838b-d3789445bf9a" providerId="ADAL" clId="{D7602323-447C-984A-8BA0-BF1A2221FDE2}" dt="2025-02-26T23:26:37.421" v="27" actId="962"/>
          <ac:picMkLst>
            <pc:docMk/>
            <pc:sldMk cId="1463343896" sldId="256"/>
            <ac:picMk id="16" creationId="{3AD6D6A6-03C8-EBB4-7F8A-62B945BCD2AF}"/>
          </ac:picMkLst>
        </pc:picChg>
        <pc:picChg chg="mod">
          <ac:chgData name="Chaji Yang" userId="4e6a9ab4-4bf5-4d72-838b-d3789445bf9a" providerId="ADAL" clId="{D7602323-447C-984A-8BA0-BF1A2221FDE2}" dt="2025-02-26T23:26:44.633" v="67" actId="962"/>
          <ac:picMkLst>
            <pc:docMk/>
            <pc:sldMk cId="1463343896" sldId="256"/>
            <ac:picMk id="17" creationId="{F82A98B7-0686-E37B-0EA1-C5452284A3F2}"/>
          </ac:picMkLst>
        </pc:picChg>
        <pc:picChg chg="mod">
          <ac:chgData name="Chaji Yang" userId="4e6a9ab4-4bf5-4d72-838b-d3789445bf9a" providerId="ADAL" clId="{D7602323-447C-984A-8BA0-BF1A2221FDE2}" dt="2025-02-26T23:26:49.202" v="95" actId="962"/>
          <ac:picMkLst>
            <pc:docMk/>
            <pc:sldMk cId="1463343896" sldId="256"/>
            <ac:picMk id="18" creationId="{0678FADE-AEF8-3D3B-093C-5238DC5C30FB}"/>
          </ac:picMkLst>
        </pc:picChg>
        <pc:picChg chg="mod">
          <ac:chgData name="Chaji Yang" userId="4e6a9ab4-4bf5-4d72-838b-d3789445bf9a" providerId="ADAL" clId="{D7602323-447C-984A-8BA0-BF1A2221FDE2}" dt="2025-02-26T23:27:06.289" v="209" actId="962"/>
          <ac:picMkLst>
            <pc:docMk/>
            <pc:sldMk cId="1463343896" sldId="256"/>
            <ac:picMk id="71" creationId="{7E63D4A6-EDE1-DC56-8F24-3AD534BB6E38}"/>
          </ac:picMkLst>
        </pc:picChg>
      </pc:sldChg>
    </pc:docChg>
  </pc:docChgLst>
  <pc:docChgLst>
    <pc:chgData name="Evan Burnett" userId="S::eburnett@cmrignite.com::e7ddc957-da61-42ca-9888-6105684849d3" providerId="AD" clId="Web-{02F14403-92C6-D814-9D57-3D9472614689}"/>
    <pc:docChg chg="mod">
      <pc:chgData name="Evan Burnett" userId="S::eburnett@cmrignite.com::e7ddc957-da61-42ca-9888-6105684849d3" providerId="AD" clId="Web-{02F14403-92C6-D814-9D57-3D9472614689}" dt="2024-05-10T17:19:09.166" v="3"/>
      <pc:docMkLst>
        <pc:docMk/>
      </pc:docMkLst>
    </pc:docChg>
  </pc:docChgLst>
  <pc:docChgLst>
    <pc:chgData name="Evan Burnett" userId="S::eburnett@cmrignite.com::e7ddc957-da61-42ca-9888-6105684849d3" providerId="AD" clId="Web-{08B46E0E-6BAC-5853-8927-D8B485FE33AA}"/>
    <pc:docChg chg="">
      <pc:chgData name="Evan Burnett" userId="S::eburnett@cmrignite.com::e7ddc957-da61-42ca-9888-6105684849d3" providerId="AD" clId="Web-{08B46E0E-6BAC-5853-8927-D8B485FE33AA}" dt="2024-05-30T19:14:14.363" v="0"/>
      <pc:docMkLst>
        <pc:docMk/>
      </pc:docMkLst>
      <pc:sldChg chg="addCm">
        <pc:chgData name="Evan Burnett" userId="S::eburnett@cmrignite.com::e7ddc957-da61-42ca-9888-6105684849d3" providerId="AD" clId="Web-{08B46E0E-6BAC-5853-8927-D8B485FE33AA}" dt="2024-05-30T19:14:14.363" v="0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08B46E0E-6BAC-5853-8927-D8B485FE33AA}" dt="2024-05-30T19:14:14.363" v="0"/>
              <pc2:cmMkLst xmlns:pc2="http://schemas.microsoft.com/office/powerpoint/2019/9/main/command">
                <pc:docMk/>
                <pc:sldMk cId="1463343896" sldId="256"/>
                <pc2:cmMk id="{15BD4DAA-5377-4E36-9293-1F2BB0ABBB49}"/>
              </pc2:cmMkLst>
            </pc226:cmChg>
          </p:ext>
        </pc:extLst>
      </pc:sldChg>
    </pc:docChg>
  </pc:docChgLst>
  <pc:docChgLst>
    <pc:chgData name="Woojung Hwang" userId="2f48344a-4cb6-44e2-85e0-9b0e9e1067a5" providerId="ADAL" clId="{BB832078-1D26-4847-B30E-9F044E5E30D2}"/>
    <pc:docChg chg="undo custSel modSld modMainMaster">
      <pc:chgData name="Woojung Hwang" userId="2f48344a-4cb6-44e2-85e0-9b0e9e1067a5" providerId="ADAL" clId="{BB832078-1D26-4847-B30E-9F044E5E30D2}" dt="2024-05-10T19:29:57.539" v="75" actId="962"/>
      <pc:docMkLst>
        <pc:docMk/>
      </pc:docMkLst>
      <pc:sldChg chg="addSp modSp mod modCm chgLayout">
        <pc:chgData name="Woojung Hwang" userId="2f48344a-4cb6-44e2-85e0-9b0e9e1067a5" providerId="ADAL" clId="{BB832078-1D26-4847-B30E-9F044E5E30D2}" dt="2024-05-10T19:20:27.743" v="63" actId="2056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Woojung Hwang" userId="2f48344a-4cb6-44e2-85e0-9b0e9e1067a5" providerId="ADAL" clId="{BB832078-1D26-4847-B30E-9F044E5E30D2}" dt="2024-05-10T19:20:27.743" v="63" actId="2056"/>
              <pc2:cmMkLst xmlns:pc2="http://schemas.microsoft.com/office/powerpoint/2019/9/main/command">
                <pc:docMk/>
                <pc:sldMk cId="1463343896" sldId="256"/>
                <pc2:cmMk id="{9DCF9065-CB3C-4250-B2FC-18C1EC006410}"/>
              </pc2:cmMkLst>
            </pc226:cmChg>
            <pc226:cmChg xmlns:pc226="http://schemas.microsoft.com/office/powerpoint/2022/06/main/command" chg="mod">
              <pc226:chgData name="Woojung Hwang" userId="2f48344a-4cb6-44e2-85e0-9b0e9e1067a5" providerId="ADAL" clId="{BB832078-1D26-4847-B30E-9F044E5E30D2}" dt="2024-05-10T19:20:27.743" v="63" actId="2056"/>
              <pc2:cmMkLst xmlns:pc2="http://schemas.microsoft.com/office/powerpoint/2019/9/main/command">
                <pc:docMk/>
                <pc:sldMk cId="1463343896" sldId="256"/>
                <pc2:cmMk id="{D27519EB-29F2-424E-A4AD-A34A1DD45F18}"/>
              </pc2:cmMkLst>
            </pc226:cmChg>
          </p:ext>
        </pc:extLst>
      </pc:sldChg>
      <pc:sldMasterChg chg="modSldLayout">
        <pc:chgData name="Woojung Hwang" userId="2f48344a-4cb6-44e2-85e0-9b0e9e1067a5" providerId="ADAL" clId="{BB832078-1D26-4847-B30E-9F044E5E30D2}" dt="2024-05-10T19:29:57.539" v="75" actId="962"/>
        <pc:sldMasterMkLst>
          <pc:docMk/>
          <pc:sldMasterMk cId="3804730969" sldId="2147483652"/>
        </pc:sldMasterMkLst>
        <pc:sldLayoutChg chg="addSp delSp modSp mod">
          <pc:chgData name="Woojung Hwang" userId="2f48344a-4cb6-44e2-85e0-9b0e9e1067a5" providerId="ADAL" clId="{BB832078-1D26-4847-B30E-9F044E5E30D2}" dt="2024-05-10T19:29:57.539" v="75" actId="962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  <pc:docChgLst>
    <pc:chgData name="Evan Burnett" userId="S::eburnett@cmrignite.com::e7ddc957-da61-42ca-9888-6105684849d3" providerId="AD" clId="Web-{36260160-EF78-87D0-D060-EC01C723B6DD}"/>
    <pc:docChg chg="">
      <pc:chgData name="Evan Burnett" userId="S::eburnett@cmrignite.com::e7ddc957-da61-42ca-9888-6105684849d3" providerId="AD" clId="Web-{36260160-EF78-87D0-D060-EC01C723B6DD}" dt="2024-05-10T17:36:43.646" v="0"/>
      <pc:docMkLst>
        <pc:docMk/>
      </pc:docMkLst>
    </pc:docChg>
  </pc:docChgLst>
  <pc:docChgLst>
    <pc:chgData name="Guest User" userId="S::urn:spo:anon#35840ac5ff43ec28611b8e634461b7d88dbcee28fb7b5277fd6a841f8a4d8230::" providerId="AD" clId="Web-{560103F5-C053-5E55-551D-43B6CCF44B67}"/>
    <pc:docChg chg="mod modSld">
      <pc:chgData name="Guest User" userId="S::urn:spo:anon#35840ac5ff43ec28611b8e634461b7d88dbcee28fb7b5277fd6a841f8a4d8230::" providerId="AD" clId="Web-{560103F5-C053-5E55-551D-43B6CCF44B67}" dt="2024-05-18T20:40:17.137" v="3"/>
      <pc:docMkLst>
        <pc:docMk/>
      </pc:docMkLst>
      <pc:sldChg chg="modSp addCm">
        <pc:chgData name="Guest User" userId="S::urn:spo:anon#35840ac5ff43ec28611b8e634461b7d88dbcee28fb7b5277fd6a841f8a4d8230::" providerId="AD" clId="Web-{560103F5-C053-5E55-551D-43B6CCF44B67}" dt="2024-05-18T20:40:17.137" v="3"/>
        <pc:sldMkLst>
          <pc:docMk/>
          <pc:sldMk cId="1463343896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Guest User" userId="S::urn:spo:anon#35840ac5ff43ec28611b8e634461b7d88dbcee28fb7b5277fd6a841f8a4d8230::" providerId="AD" clId="Web-{560103F5-C053-5E55-551D-43B6CCF44B67}" dt="2024-05-18T20:40:17.137" v="3"/>
              <pc2:cmMkLst xmlns:pc2="http://schemas.microsoft.com/office/powerpoint/2019/9/main/command">
                <pc:docMk/>
                <pc:sldMk cId="1463343896" sldId="256"/>
                <pc2:cmMk id="{3C72A6CD-1905-4B5F-BBCD-BF4842DF12F2}"/>
              </pc2:cmMkLst>
            </pc226:cmChg>
          </p:ext>
        </pc:extLst>
      </pc:sldChg>
    </pc:docChg>
  </pc:docChgLst>
  <pc:docChgLst>
    <pc:chgData name="Jae Chung" userId="95f87405-8f7d-4a23-8f85-7ab65ea213d7" providerId="ADAL" clId="{6D914982-8CC4-644C-9D6F-1ED879EE25A7}"/>
    <pc:docChg chg="undo custSel modSld">
      <pc:chgData name="Jae Chung" userId="95f87405-8f7d-4a23-8f85-7ab65ea213d7" providerId="ADAL" clId="{6D914982-8CC4-644C-9D6F-1ED879EE25A7}" dt="2025-03-13T17:52:56.931" v="53" actId="20577"/>
      <pc:docMkLst>
        <pc:docMk/>
      </pc:docMkLst>
    </pc:docChg>
  </pc:docChgLst>
  <pc:docChgLst>
    <pc:chgData name="Chaji Yang" userId="4e6a9ab4-4bf5-4d72-838b-d3789445bf9a" providerId="ADAL" clId="{721E613F-2BB4-C546-AEC7-B73682F7B363}"/>
    <pc:docChg chg="undo custSel addSld delSld modSld modMainMaster modNotesMaster">
      <pc:chgData name="Chaji Yang" userId="4e6a9ab4-4bf5-4d72-838b-d3789445bf9a" providerId="ADAL" clId="{721E613F-2BB4-C546-AEC7-B73682F7B363}" dt="2024-05-10T19:04:22.827" v="776" actId="962"/>
      <pc:docMkLst>
        <pc:docMk/>
      </pc:docMkLst>
      <pc:sldChg chg="modSp add del mod">
        <pc:chgData name="Chaji Yang" userId="4e6a9ab4-4bf5-4d72-838b-d3789445bf9a" providerId="ADAL" clId="{721E613F-2BB4-C546-AEC7-B73682F7B363}" dt="2024-05-10T17:57:13.530" v="126" actId="2696"/>
        <pc:sldMkLst>
          <pc:docMk/>
          <pc:sldMk cId="3331850322" sldId="257"/>
        </pc:sldMkLst>
      </pc:sldChg>
      <pc:sldMasterChg chg="addSp delSp modSp mod modSldLayout">
        <pc:chgData name="Chaji Yang" userId="4e6a9ab4-4bf5-4d72-838b-d3789445bf9a" providerId="ADAL" clId="{721E613F-2BB4-C546-AEC7-B73682F7B363}" dt="2024-05-09T21:55:33.951" v="6"/>
        <pc:sldMasterMkLst>
          <pc:docMk/>
          <pc:sldMasterMk cId="4067410635" sldId="2147483650"/>
        </pc:sldMasterMkLst>
        <pc:sldLayoutChg chg="modSp">
          <pc:chgData name="Chaji Yang" userId="4e6a9ab4-4bf5-4d72-838b-d3789445bf9a" providerId="ADAL" clId="{721E613F-2BB4-C546-AEC7-B73682F7B363}" dt="2024-05-09T21:55:33.951" v="6"/>
          <pc:sldLayoutMkLst>
            <pc:docMk/>
            <pc:sldMasterMk cId="4067410635" sldId="2147483650"/>
            <pc:sldLayoutMk cId="938329830" sldId="2147483651"/>
          </pc:sldLayoutMkLst>
        </pc:sldLayoutChg>
      </pc:sldMasterChg>
      <pc:sldMasterChg chg="addSp delSp modSp mod delSldLayout modSldLayout">
        <pc:chgData name="Chaji Yang" userId="4e6a9ab4-4bf5-4d72-838b-d3789445bf9a" providerId="ADAL" clId="{721E613F-2BB4-C546-AEC7-B73682F7B363}" dt="2024-05-10T19:04:22.827" v="776" actId="962"/>
        <pc:sldMasterMkLst>
          <pc:docMk/>
          <pc:sldMasterMk cId="3804730969" sldId="2147483652"/>
        </pc:sldMasterMkLst>
        <pc:sldLayoutChg chg="del">
          <pc:chgData name="Chaji Yang" userId="4e6a9ab4-4bf5-4d72-838b-d3789445bf9a" providerId="ADAL" clId="{721E613F-2BB4-C546-AEC7-B73682F7B363}" dt="2024-05-09T21:55:49.028" v="9" actId="2696"/>
          <pc:sldLayoutMkLst>
            <pc:docMk/>
            <pc:sldMasterMk cId="3804730969" sldId="2147483652"/>
            <pc:sldLayoutMk cId="3058221835" sldId="2147483653"/>
          </pc:sldLayoutMkLst>
        </pc:sldLayoutChg>
        <pc:sldLayoutChg chg="del">
          <pc:chgData name="Chaji Yang" userId="4e6a9ab4-4bf5-4d72-838b-d3789445bf9a" providerId="ADAL" clId="{721E613F-2BB4-C546-AEC7-B73682F7B363}" dt="2024-05-09T21:55:49.414" v="10" actId="2696"/>
          <pc:sldLayoutMkLst>
            <pc:docMk/>
            <pc:sldMasterMk cId="3804730969" sldId="2147483652"/>
            <pc:sldLayoutMk cId="3105658100" sldId="2147483654"/>
          </pc:sldLayoutMkLst>
        </pc:sldLayoutChg>
        <pc:sldLayoutChg chg="del">
          <pc:chgData name="Chaji Yang" userId="4e6a9ab4-4bf5-4d72-838b-d3789445bf9a" providerId="ADAL" clId="{721E613F-2BB4-C546-AEC7-B73682F7B363}" dt="2024-05-09T21:55:49.821" v="11" actId="2696"/>
          <pc:sldLayoutMkLst>
            <pc:docMk/>
            <pc:sldMasterMk cId="3804730969" sldId="2147483652"/>
            <pc:sldLayoutMk cId="1290983197" sldId="2147483655"/>
          </pc:sldLayoutMkLst>
        </pc:sldLayoutChg>
        <pc:sldLayoutChg chg="del">
          <pc:chgData name="Chaji Yang" userId="4e6a9ab4-4bf5-4d72-838b-d3789445bf9a" providerId="ADAL" clId="{721E613F-2BB4-C546-AEC7-B73682F7B363}" dt="2024-05-09T21:55:50.219" v="12" actId="2696"/>
          <pc:sldLayoutMkLst>
            <pc:docMk/>
            <pc:sldMasterMk cId="3804730969" sldId="2147483652"/>
            <pc:sldLayoutMk cId="4163665853" sldId="2147483656"/>
          </pc:sldLayoutMkLst>
        </pc:sldLayoutChg>
        <pc:sldLayoutChg chg="del">
          <pc:chgData name="Chaji Yang" userId="4e6a9ab4-4bf5-4d72-838b-d3789445bf9a" providerId="ADAL" clId="{721E613F-2BB4-C546-AEC7-B73682F7B363}" dt="2024-05-09T21:55:50.552" v="13" actId="2696"/>
          <pc:sldLayoutMkLst>
            <pc:docMk/>
            <pc:sldMasterMk cId="3804730969" sldId="2147483652"/>
            <pc:sldLayoutMk cId="4249996588" sldId="2147483657"/>
          </pc:sldLayoutMkLst>
        </pc:sldLayoutChg>
        <pc:sldLayoutChg chg="del">
          <pc:chgData name="Chaji Yang" userId="4e6a9ab4-4bf5-4d72-838b-d3789445bf9a" providerId="ADAL" clId="{721E613F-2BB4-C546-AEC7-B73682F7B363}" dt="2024-05-09T21:55:50.951" v="14" actId="2696"/>
          <pc:sldLayoutMkLst>
            <pc:docMk/>
            <pc:sldMasterMk cId="3804730969" sldId="2147483652"/>
            <pc:sldLayoutMk cId="1519010058" sldId="2147483658"/>
          </pc:sldLayoutMkLst>
        </pc:sldLayoutChg>
        <pc:sldLayoutChg chg="del">
          <pc:chgData name="Chaji Yang" userId="4e6a9ab4-4bf5-4d72-838b-d3789445bf9a" providerId="ADAL" clId="{721E613F-2BB4-C546-AEC7-B73682F7B363}" dt="2024-05-09T21:55:51.372" v="15" actId="2696"/>
          <pc:sldLayoutMkLst>
            <pc:docMk/>
            <pc:sldMasterMk cId="3804730969" sldId="2147483652"/>
            <pc:sldLayoutMk cId="1194943016" sldId="2147483659"/>
          </pc:sldLayoutMkLst>
        </pc:sldLayoutChg>
        <pc:sldLayoutChg chg="del">
          <pc:chgData name="Chaji Yang" userId="4e6a9ab4-4bf5-4d72-838b-d3789445bf9a" providerId="ADAL" clId="{721E613F-2BB4-C546-AEC7-B73682F7B363}" dt="2024-05-09T21:55:51.836" v="16" actId="2696"/>
          <pc:sldLayoutMkLst>
            <pc:docMk/>
            <pc:sldMasterMk cId="3804730969" sldId="2147483652"/>
            <pc:sldLayoutMk cId="3456890354" sldId="2147483660"/>
          </pc:sldLayoutMkLst>
        </pc:sldLayoutChg>
        <pc:sldLayoutChg chg="del">
          <pc:chgData name="Chaji Yang" userId="4e6a9ab4-4bf5-4d72-838b-d3789445bf9a" providerId="ADAL" clId="{721E613F-2BB4-C546-AEC7-B73682F7B363}" dt="2024-05-09T21:55:52.256" v="17" actId="2696"/>
          <pc:sldLayoutMkLst>
            <pc:docMk/>
            <pc:sldMasterMk cId="3804730969" sldId="2147483652"/>
            <pc:sldLayoutMk cId="3858360982" sldId="2147483661"/>
          </pc:sldLayoutMkLst>
        </pc:sldLayoutChg>
        <pc:sldLayoutChg chg="del">
          <pc:chgData name="Chaji Yang" userId="4e6a9ab4-4bf5-4d72-838b-d3789445bf9a" providerId="ADAL" clId="{721E613F-2BB4-C546-AEC7-B73682F7B363}" dt="2024-05-09T21:55:52.716" v="18" actId="2696"/>
          <pc:sldLayoutMkLst>
            <pc:docMk/>
            <pc:sldMasterMk cId="3804730969" sldId="2147483652"/>
            <pc:sldLayoutMk cId="3552748720" sldId="2147483662"/>
          </pc:sldLayoutMkLst>
        </pc:sldLayoutChg>
        <pc:sldLayoutChg chg="del">
          <pc:chgData name="Chaji Yang" userId="4e6a9ab4-4bf5-4d72-838b-d3789445bf9a" providerId="ADAL" clId="{721E613F-2BB4-C546-AEC7-B73682F7B363}" dt="2024-05-09T21:55:53.447" v="19" actId="2696"/>
          <pc:sldLayoutMkLst>
            <pc:docMk/>
            <pc:sldMasterMk cId="3804730969" sldId="2147483652"/>
            <pc:sldLayoutMk cId="2473238130" sldId="2147483663"/>
          </pc:sldLayoutMkLst>
        </pc:sldLayoutChg>
        <pc:sldLayoutChg chg="addSp delSp modSp mod">
          <pc:chgData name="Chaji Yang" userId="4e6a9ab4-4bf5-4d72-838b-d3789445bf9a" providerId="ADAL" clId="{721E613F-2BB4-C546-AEC7-B73682F7B363}" dt="2024-05-10T19:04:22.827" v="776" actId="962"/>
          <pc:sldLayoutMkLst>
            <pc:docMk/>
            <pc:sldMasterMk cId="3804730969" sldId="2147483652"/>
            <pc:sldLayoutMk cId="942306066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900B2-5E5A-7D4D-93C3-CD1ABA522928}" type="datetimeFigureOut">
              <a:rPr lang="en-US" smtClean="0"/>
              <a:t>3/14/25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143000"/>
            <a:ext cx="2428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5FD01-FAAC-BD4B-BD8C-6FBDB13E2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6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1pPr>
    <a:lvl2pPr marL="461772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2pPr>
    <a:lvl3pPr marL="923544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3pPr>
    <a:lvl4pPr marL="1385316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4pPr>
    <a:lvl5pPr marL="1847088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5pPr>
    <a:lvl6pPr marL="2308860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0632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2404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176" algn="l" defTabSz="923544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5FD01-FAAC-BD4B-BD8C-6FBDB13E2E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0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32EE0CB4-DCAE-406B-5A7B-02905E81D129}"/>
              </a:ext>
            </a:extLst>
          </p:cNvPr>
          <p:cNvSpPr txBox="1">
            <a:spLocks/>
          </p:cNvSpPr>
          <p:nvPr userDrawn="1"/>
        </p:nvSpPr>
        <p:spPr>
          <a:xfrm>
            <a:off x="1333500" y="24872674"/>
            <a:ext cx="13828774" cy="76593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Funding provided in part by the United States Department of Agriculture. </a:t>
            </a:r>
          </a:p>
          <a:p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BA7EF8-7298-6A4A-8B4F-CA5084E6A9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119" t="19465" r="7057"/>
          <a:stretch/>
        </p:blipFill>
        <p:spPr>
          <a:xfrm>
            <a:off x="0" y="0"/>
            <a:ext cx="20345400" cy="25917545"/>
          </a:xfrm>
          <a:prstGeom prst="rect">
            <a:avLst/>
          </a:prstGeom>
        </p:spPr>
      </p:pic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63C72D7-CA87-764C-33F6-47C7F0CC87AE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2439351" y="7458827"/>
            <a:ext cx="4160744" cy="416074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35C6114-CBE7-7B1E-3E4F-AE3D42376FBD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2462594" y="356839"/>
            <a:ext cx="5263375" cy="526337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14E5E3D6-F44D-2AF9-DA01-0BE95ABC3A52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5139158" y="1041720"/>
            <a:ext cx="9541980" cy="9541980"/>
          </a:xfrm>
          <a:custGeom>
            <a:avLst/>
            <a:gdLst>
              <a:gd name="connsiteX0" fmla="*/ 4770990 w 9541980"/>
              <a:gd name="connsiteY0" fmla="*/ 0 h 9541980"/>
              <a:gd name="connsiteX1" fmla="*/ 7244922 w 9541980"/>
              <a:gd name="connsiteY1" fmla="*/ 690712 h 9541980"/>
              <a:gd name="connsiteX2" fmla="*/ 7415719 w 9541980"/>
              <a:gd name="connsiteY2" fmla="*/ 800209 h 9541980"/>
              <a:gd name="connsiteX3" fmla="*/ 7388529 w 9541980"/>
              <a:gd name="connsiteY3" fmla="*/ 856653 h 9541980"/>
              <a:gd name="connsiteX4" fmla="*/ 7166772 w 9541980"/>
              <a:gd name="connsiteY4" fmla="*/ 1955052 h 9541980"/>
              <a:gd name="connsiteX5" fmla="*/ 9419938 w 9541980"/>
              <a:gd name="connsiteY5" fmla="*/ 4719593 h 9541980"/>
              <a:gd name="connsiteX6" fmla="*/ 9541148 w 9541980"/>
              <a:gd name="connsiteY6" fmla="*/ 4738092 h 9541980"/>
              <a:gd name="connsiteX7" fmla="*/ 9541980 w 9541980"/>
              <a:gd name="connsiteY7" fmla="*/ 4770990 h 9541980"/>
              <a:gd name="connsiteX8" fmla="*/ 4770990 w 9541980"/>
              <a:gd name="connsiteY8" fmla="*/ 9541980 h 9541980"/>
              <a:gd name="connsiteX9" fmla="*/ 1736198 w 9541980"/>
              <a:gd name="connsiteY9" fmla="*/ 8452518 h 9541980"/>
              <a:gd name="connsiteX10" fmla="*/ 1635723 w 9541980"/>
              <a:gd name="connsiteY10" fmla="*/ 8365484 h 9541980"/>
              <a:gd name="connsiteX11" fmla="*/ 1632005 w 9541980"/>
              <a:gd name="connsiteY11" fmla="*/ 8291868 h 9541980"/>
              <a:gd name="connsiteX12" fmla="*/ 467689 w 9541980"/>
              <a:gd name="connsiteY12" fmla="*/ 6545857 h 9541980"/>
              <a:gd name="connsiteX13" fmla="*/ 313161 w 9541980"/>
              <a:gd name="connsiteY13" fmla="*/ 6471416 h 9541980"/>
              <a:gd name="connsiteX14" fmla="*/ 289504 w 9541980"/>
              <a:gd name="connsiteY14" fmla="*/ 6411417 h 9541980"/>
              <a:gd name="connsiteX15" fmla="*/ 0 w 9541980"/>
              <a:gd name="connsiteY15" fmla="*/ 4770990 h 9541980"/>
              <a:gd name="connsiteX16" fmla="*/ 4770990 w 9541980"/>
              <a:gd name="connsiteY16" fmla="*/ 0 h 954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41980" h="9541980">
                <a:moveTo>
                  <a:pt x="4770990" y="0"/>
                </a:moveTo>
                <a:cubicBezTo>
                  <a:pt x="5676752" y="0"/>
                  <a:pt x="6523563" y="252404"/>
                  <a:pt x="7244922" y="690712"/>
                </a:cubicBezTo>
                <a:lnTo>
                  <a:pt x="7415719" y="800209"/>
                </a:lnTo>
                <a:lnTo>
                  <a:pt x="7388529" y="856653"/>
                </a:lnTo>
                <a:cubicBezTo>
                  <a:pt x="7245734" y="1194257"/>
                  <a:pt x="7166772" y="1565433"/>
                  <a:pt x="7166772" y="1955052"/>
                </a:cubicBezTo>
                <a:cubicBezTo>
                  <a:pt x="7166772" y="3318719"/>
                  <a:pt x="8134059" y="4456464"/>
                  <a:pt x="9419938" y="4719593"/>
                </a:cubicBezTo>
                <a:lnTo>
                  <a:pt x="9541148" y="4738092"/>
                </a:lnTo>
                <a:lnTo>
                  <a:pt x="9541980" y="4770990"/>
                </a:lnTo>
                <a:cubicBezTo>
                  <a:pt x="9541980" y="7405935"/>
                  <a:pt x="7405935" y="9541980"/>
                  <a:pt x="4770990" y="9541980"/>
                </a:cubicBezTo>
                <a:cubicBezTo>
                  <a:pt x="3618202" y="9541980"/>
                  <a:pt x="2560906" y="9133128"/>
                  <a:pt x="1736198" y="8452518"/>
                </a:cubicBezTo>
                <a:lnTo>
                  <a:pt x="1635723" y="8365484"/>
                </a:lnTo>
                <a:lnTo>
                  <a:pt x="1632005" y="8291868"/>
                </a:lnTo>
                <a:cubicBezTo>
                  <a:pt x="1555294" y="7536512"/>
                  <a:pt x="1104444" y="6891762"/>
                  <a:pt x="467689" y="6545857"/>
                </a:cubicBezTo>
                <a:lnTo>
                  <a:pt x="313161" y="6471416"/>
                </a:lnTo>
                <a:lnTo>
                  <a:pt x="289504" y="6411417"/>
                </a:lnTo>
                <a:cubicBezTo>
                  <a:pt x="102214" y="5899906"/>
                  <a:pt x="0" y="5347385"/>
                  <a:pt x="0" y="4770990"/>
                </a:cubicBezTo>
                <a:cubicBezTo>
                  <a:pt x="0" y="2136045"/>
                  <a:pt x="2136045" y="0"/>
                  <a:pt x="47709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06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7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2034540" rtl="0" eaLnBrk="1" latinLnBrk="0" hangingPunct="1">
        <a:lnSpc>
          <a:spcPct val="90000"/>
        </a:lnSpc>
        <a:spcBef>
          <a:spcPct val="0"/>
        </a:spcBef>
        <a:buNone/>
        <a:defRPr sz="97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8635" indent="-508635" algn="l" defTabSz="2034540" rtl="0" eaLnBrk="1" latinLnBrk="0" hangingPunct="1">
        <a:lnSpc>
          <a:spcPct val="90000"/>
        </a:lnSpc>
        <a:spcBef>
          <a:spcPts val="2225"/>
        </a:spcBef>
        <a:buFont typeface="Arial" panose="020B0604020202020204" pitchFamily="34" charset="0"/>
        <a:buChar char="•"/>
        <a:defRPr sz="6230" kern="1200">
          <a:solidFill>
            <a:schemeClr val="tx1"/>
          </a:solidFill>
          <a:latin typeface="+mn-lt"/>
          <a:ea typeface="+mn-ea"/>
          <a:cs typeface="+mn-cs"/>
        </a:defRPr>
      </a:lvl1pPr>
      <a:lvl2pPr marL="152590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5340" kern="1200">
          <a:solidFill>
            <a:schemeClr val="tx1"/>
          </a:solidFill>
          <a:latin typeface="+mn-lt"/>
          <a:ea typeface="+mn-ea"/>
          <a:cs typeface="+mn-cs"/>
        </a:defRPr>
      </a:lvl2pPr>
      <a:lvl3pPr marL="254317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450" kern="1200">
          <a:solidFill>
            <a:schemeClr val="tx1"/>
          </a:solidFill>
          <a:latin typeface="+mn-lt"/>
          <a:ea typeface="+mn-ea"/>
          <a:cs typeface="+mn-cs"/>
        </a:defRPr>
      </a:lvl3pPr>
      <a:lvl4pPr marL="356044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4pPr>
      <a:lvl5pPr marL="457771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5pPr>
      <a:lvl6pPr marL="559498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6pPr>
      <a:lvl7pPr marL="661225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7pPr>
      <a:lvl8pPr marL="762952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8pPr>
      <a:lvl9pPr marL="8646795" indent="-508635" algn="l" defTabSz="2034540" rtl="0" eaLnBrk="1" latinLnBrk="0" hangingPunct="1">
        <a:lnSpc>
          <a:spcPct val="90000"/>
        </a:lnSpc>
        <a:spcBef>
          <a:spcPts val="1113"/>
        </a:spcBef>
        <a:buFont typeface="Arial" panose="020B0604020202020204" pitchFamily="34" charset="0"/>
        <a:buChar char="•"/>
        <a:defRPr sz="4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1pPr>
      <a:lvl2pPr marL="101727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2pPr>
      <a:lvl3pPr marL="203454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3pPr>
      <a:lvl4pPr marL="305181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4pPr>
      <a:lvl5pPr marL="406908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5pPr>
      <a:lvl6pPr marL="508635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6pPr>
      <a:lvl7pPr marL="610362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7pPr>
      <a:lvl8pPr marL="712089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8pPr>
      <a:lvl9pPr marL="8138160" algn="l" defTabSz="2034540" rtl="0" eaLnBrk="1" latinLnBrk="0" hangingPunct="1">
        <a:defRPr sz="40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12744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16200" userDrawn="1">
          <p15:clr>
            <a:srgbClr val="F26B43"/>
          </p15:clr>
        </p15:guide>
        <p15:guide id="5" pos="840" userDrawn="1">
          <p15:clr>
            <a:srgbClr val="F26B43"/>
          </p15:clr>
        </p15:guide>
        <p15:guide id="6" pos="11976" userDrawn="1">
          <p15:clr>
            <a:srgbClr val="F26B43"/>
          </p15:clr>
        </p15:guide>
        <p15:guide id="7" orient="horz" pos="360" userDrawn="1">
          <p15:clr>
            <a:srgbClr val="F26B43"/>
          </p15:clr>
        </p15:guide>
        <p15:guide id="8" orient="horz" pos="15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0E5E8A6-323A-65F7-4347-FAE21D318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10846"/>
            <a:ext cx="20345400" cy="410211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E82377-93C7-F193-3E90-720025BEB8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8588" y="12261850"/>
            <a:ext cx="17548225" cy="253523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Feed Their Summer Smiles </a:t>
            </a:r>
            <a:b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6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With SUN Programs!​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506B5EE-7EC8-466F-06C7-804FA885216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98588" y="14155740"/>
            <a:ext cx="17548225" cy="13874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595959"/>
                </a:solidFill>
              </a:rPr>
              <a:t>Summer fun starts with healthy food! SUN Programs: USDA's Summer Nutrition Programs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595959"/>
                </a:solidFill>
              </a:rPr>
              <a:t>for Kids work together to ensure your children get the nutrition they need all summer long.</a:t>
            </a:r>
            <a:br>
              <a:rPr lang="en-US" sz="3200" dirty="0">
                <a:solidFill>
                  <a:srgbClr val="595959"/>
                </a:solidFill>
              </a:rPr>
            </a:br>
            <a:r>
              <a:rPr lang="en-US" sz="3200" dirty="0">
                <a:solidFill>
                  <a:srgbClr val="595959"/>
                </a:solidFill>
              </a:rPr>
              <a:t>With free SUN Meals and SUN Bucks for groceries, we've got your kids covered!</a:t>
            </a:r>
          </a:p>
        </p:txBody>
      </p:sp>
      <p:pic>
        <p:nvPicPr>
          <p:cNvPr id="16" name="Picture 15" descr="SUN Meals Logo">
            <a:extLst>
              <a:ext uri="{FF2B5EF4-FFF2-40B4-BE49-F238E27FC236}">
                <a16:creationId xmlns:a16="http://schemas.microsoft.com/office/drawing/2014/main" id="{3AD6D6A6-03C8-EBB4-7F8A-62B945BCD2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29263" y="16333200"/>
            <a:ext cx="2870249" cy="152601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FAE7F20-70B4-460C-C564-4F2D895B462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49376" y="18883313"/>
            <a:ext cx="5130800" cy="26876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18 and under can enjoy meals together at eligible meal sites. SUN Meals are free and help your kids get the nutrition they need all summer long. </a:t>
            </a:r>
          </a:p>
        </p:txBody>
      </p:sp>
      <p:pic>
        <p:nvPicPr>
          <p:cNvPr id="17" name="Picture 16" descr="SUN Meals To-Go Logo">
            <a:extLst>
              <a:ext uri="{FF2B5EF4-FFF2-40B4-BE49-F238E27FC236}">
                <a16:creationId xmlns:a16="http://schemas.microsoft.com/office/drawing/2014/main" id="{F82A98B7-0686-E37B-0EA1-C5452284A3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585231" y="16356680"/>
            <a:ext cx="3240181" cy="149715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42A29-8F53-25FE-5237-48E4794C24E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99363" y="18883313"/>
            <a:ext cx="5146675" cy="26876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some rural areas, SUN Meals can be picked up or delivered right to your home! </a:t>
            </a:r>
          </a:p>
        </p:txBody>
      </p:sp>
      <p:pic>
        <p:nvPicPr>
          <p:cNvPr id="18" name="Picture 17" descr="SUN Bucks Logo">
            <a:extLst>
              <a:ext uri="{FF2B5EF4-FFF2-40B4-BE49-F238E27FC236}">
                <a16:creationId xmlns:a16="http://schemas.microsoft.com/office/drawing/2014/main" id="{0678FADE-AEF8-3D3B-093C-5238DC5C30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923337" y="16314109"/>
            <a:ext cx="2899841" cy="154174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40F2A8-6F88-D431-4C66-11B05CA0B15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865225" y="18872200"/>
            <a:ext cx="5146675" cy="26892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SUN Bucks, get $120 per eligible school-aged child to buy more of their favorite foods, from fresh fruits and vegetables to pantry staples, supporting delicious and healthy meals at home. </a:t>
            </a:r>
          </a:p>
        </p:txBody>
      </p:sp>
      <p:pic>
        <p:nvPicPr>
          <p:cNvPr id="71" name="Picture 70" descr="SUN Summer Nutrition Programs for Kids logo">
            <a:extLst>
              <a:ext uri="{FF2B5EF4-FFF2-40B4-BE49-F238E27FC236}">
                <a16:creationId xmlns:a16="http://schemas.microsoft.com/office/drawing/2014/main" id="{7E63D4A6-EDE1-DC56-8F24-3AD534BB6E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34651" y="22668284"/>
            <a:ext cx="4745289" cy="1756087"/>
          </a:xfrm>
          <a:prstGeom prst="rect">
            <a:avLst/>
          </a:prstGeom>
        </p:spPr>
      </p:pic>
      <p:pic>
        <p:nvPicPr>
          <p:cNvPr id="30" name="Picture 29" descr="Email">
            <a:extLst>
              <a:ext uri="{FF2B5EF4-FFF2-40B4-BE49-F238E27FC236}">
                <a16:creationId xmlns:a16="http://schemas.microsoft.com/office/drawing/2014/main" id="{379F8282-F6D3-C95B-203D-BB6F1DBD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1923" y="22629271"/>
            <a:ext cx="548640" cy="549783"/>
          </a:xfrm>
          <a:prstGeom prst="rect">
            <a:avLst/>
          </a:prstGeom>
        </p:spPr>
      </p:pic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787DE70C-0D9C-839F-CCAE-C7908BBAD0D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225447" y="22675481"/>
            <a:ext cx="4549775" cy="5497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80"/>
              </a:spcBef>
              <a:buNone/>
            </a:pPr>
            <a:r>
              <a:rPr lang="en-US" sz="20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20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 descr="Phone">
            <a:extLst>
              <a:ext uri="{FF2B5EF4-FFF2-40B4-BE49-F238E27FC236}">
                <a16:creationId xmlns:a16="http://schemas.microsoft.com/office/drawing/2014/main" id="{B28CBE62-EBEC-C520-B38D-E9C79EDB17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1923" y="23271434"/>
            <a:ext cx="548640" cy="549785"/>
          </a:xfrm>
          <a:prstGeom prst="rect">
            <a:avLst/>
          </a:prstGeom>
        </p:spPr>
      </p:pic>
      <p:sp>
        <p:nvSpPr>
          <p:cNvPr id="4" name="Content Placeholder 43">
            <a:extLst>
              <a:ext uri="{FF2B5EF4-FFF2-40B4-BE49-F238E27FC236}">
                <a16:creationId xmlns:a16="http://schemas.microsoft.com/office/drawing/2014/main" id="{2DFE50B3-7087-219E-DCB4-265E895AEF12}"/>
              </a:ext>
            </a:extLst>
          </p:cNvPr>
          <p:cNvSpPr txBox="1">
            <a:spLocks/>
          </p:cNvSpPr>
          <p:nvPr/>
        </p:nvSpPr>
        <p:spPr>
          <a:xfrm>
            <a:off x="8225447" y="23329802"/>
            <a:ext cx="4549775" cy="419971"/>
          </a:xfrm>
          <a:prstGeom prst="rect">
            <a:avLst/>
          </a:prstGeom>
        </p:spPr>
        <p:txBody>
          <a:bodyPr>
            <a:noAutofit/>
          </a:bodyPr>
          <a:lstStyle>
            <a:lvl1pPr marL="508635" indent="-508635" algn="l" defTabSz="2034540" rtl="0" eaLnBrk="1" latinLnBrk="0" hangingPunct="1">
              <a:lnSpc>
                <a:spcPct val="90000"/>
              </a:lnSpc>
              <a:spcBef>
                <a:spcPts val="2225"/>
              </a:spcBef>
              <a:buFont typeface="Arial" panose="020B0604020202020204" pitchFamily="34" charset="0"/>
              <a:buChar char="•"/>
              <a:defRPr sz="6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590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5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4317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6044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771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59498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61225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2952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4679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</a:p>
        </p:txBody>
      </p:sp>
      <p:pic>
        <p:nvPicPr>
          <p:cNvPr id="32" name="Picture 31" descr="Website">
            <a:extLst>
              <a:ext uri="{FF2B5EF4-FFF2-40B4-BE49-F238E27FC236}">
                <a16:creationId xmlns:a16="http://schemas.microsoft.com/office/drawing/2014/main" id="{3F0E44F1-D695-37E1-3BB5-76B7775B9B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1923" y="23913599"/>
            <a:ext cx="548640" cy="549785"/>
          </a:xfrm>
          <a:prstGeom prst="rect">
            <a:avLst/>
          </a:prstGeom>
        </p:spPr>
      </p:pic>
      <p:sp>
        <p:nvSpPr>
          <p:cNvPr id="5" name="Content Placeholder 43">
            <a:extLst>
              <a:ext uri="{FF2B5EF4-FFF2-40B4-BE49-F238E27FC236}">
                <a16:creationId xmlns:a16="http://schemas.microsoft.com/office/drawing/2014/main" id="{23686388-A81E-F44F-09BD-5EB523AA2568}"/>
              </a:ext>
            </a:extLst>
          </p:cNvPr>
          <p:cNvSpPr txBox="1">
            <a:spLocks/>
          </p:cNvSpPr>
          <p:nvPr/>
        </p:nvSpPr>
        <p:spPr>
          <a:xfrm>
            <a:off x="8225447" y="23982946"/>
            <a:ext cx="4549775" cy="419971"/>
          </a:xfrm>
          <a:prstGeom prst="rect">
            <a:avLst/>
          </a:prstGeom>
        </p:spPr>
        <p:txBody>
          <a:bodyPr>
            <a:noAutofit/>
          </a:bodyPr>
          <a:lstStyle>
            <a:lvl1pPr marL="508635" indent="-508635" algn="l" defTabSz="2034540" rtl="0" eaLnBrk="1" latinLnBrk="0" hangingPunct="1">
              <a:lnSpc>
                <a:spcPct val="90000"/>
              </a:lnSpc>
              <a:spcBef>
                <a:spcPts val="2225"/>
              </a:spcBef>
              <a:buFont typeface="Arial" panose="020B0604020202020204" pitchFamily="34" charset="0"/>
              <a:buChar char="•"/>
              <a:defRPr sz="62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590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5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4317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6044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771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59498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61225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62952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46795" indent="-508635" algn="l" defTabSz="2034540" rtl="0" eaLnBrk="1" latinLnBrk="0" hangingPunct="1">
              <a:lnSpc>
                <a:spcPct val="90000"/>
              </a:lnSpc>
              <a:spcBef>
                <a:spcPts val="1113"/>
              </a:spcBef>
              <a:buFont typeface="Arial" panose="020B0604020202020204" pitchFamily="34" charset="0"/>
              <a:buChar char="•"/>
              <a:defRPr sz="40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"/>
              </a:spcBef>
              <a:buFont typeface="Arial" panose="020B0604020202020204" pitchFamily="34" charset="0"/>
              <a:buNone/>
            </a:pPr>
            <a:r>
              <a:rPr lang="en-US" sz="2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fns.usda.gov/summer</a:t>
            </a:r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3820E7F1-D48D-5259-2033-00A5703141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995852" y="22848888"/>
            <a:ext cx="3314700" cy="13954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36" name="Picture 35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7536344-36EF-895B-144B-1805B46D9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85436" y="22833095"/>
            <a:ext cx="1426464" cy="1426464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2CB463A-2414-DA90-5F6B-AA202ED4AE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15654" y="24899546"/>
            <a:ext cx="1838776" cy="538388"/>
          </a:xfrm>
          <a:prstGeom prst="rect">
            <a:avLst/>
          </a:prstGeom>
        </p:spPr>
        <p:txBody>
          <a:bodyPr lIns="0" rIns="0">
            <a:normAutofit/>
          </a:bodyPr>
          <a:lstStyle/>
          <a:p>
            <a:pPr marL="0" lvl="0" indent="0" algn="r">
              <a:buNone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2024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1FCBF66-5252-9F1B-6943-DE1B27F0BEEB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2439351" y="7458827"/>
            <a:ext cx="4160744" cy="416074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872F74E-AE28-34BF-FFD0-6D2FEA5B323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2462594" y="356839"/>
            <a:ext cx="5263375" cy="5263375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376F0E3-6D5C-5FF7-1AB7-075A5AE41C51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5139158" y="1041720"/>
            <a:ext cx="9541980" cy="9541980"/>
          </a:xfrm>
          <a:custGeom>
            <a:avLst/>
            <a:gdLst>
              <a:gd name="connsiteX0" fmla="*/ 4770990 w 9541980"/>
              <a:gd name="connsiteY0" fmla="*/ 0 h 9541980"/>
              <a:gd name="connsiteX1" fmla="*/ 7244922 w 9541980"/>
              <a:gd name="connsiteY1" fmla="*/ 690712 h 9541980"/>
              <a:gd name="connsiteX2" fmla="*/ 7415719 w 9541980"/>
              <a:gd name="connsiteY2" fmla="*/ 800209 h 9541980"/>
              <a:gd name="connsiteX3" fmla="*/ 7388529 w 9541980"/>
              <a:gd name="connsiteY3" fmla="*/ 856653 h 9541980"/>
              <a:gd name="connsiteX4" fmla="*/ 7166772 w 9541980"/>
              <a:gd name="connsiteY4" fmla="*/ 1955052 h 9541980"/>
              <a:gd name="connsiteX5" fmla="*/ 9419938 w 9541980"/>
              <a:gd name="connsiteY5" fmla="*/ 4719593 h 9541980"/>
              <a:gd name="connsiteX6" fmla="*/ 9541148 w 9541980"/>
              <a:gd name="connsiteY6" fmla="*/ 4738092 h 9541980"/>
              <a:gd name="connsiteX7" fmla="*/ 9541980 w 9541980"/>
              <a:gd name="connsiteY7" fmla="*/ 4770990 h 9541980"/>
              <a:gd name="connsiteX8" fmla="*/ 4770990 w 9541980"/>
              <a:gd name="connsiteY8" fmla="*/ 9541980 h 9541980"/>
              <a:gd name="connsiteX9" fmla="*/ 1736198 w 9541980"/>
              <a:gd name="connsiteY9" fmla="*/ 8452518 h 9541980"/>
              <a:gd name="connsiteX10" fmla="*/ 1635723 w 9541980"/>
              <a:gd name="connsiteY10" fmla="*/ 8365484 h 9541980"/>
              <a:gd name="connsiteX11" fmla="*/ 1632005 w 9541980"/>
              <a:gd name="connsiteY11" fmla="*/ 8291868 h 9541980"/>
              <a:gd name="connsiteX12" fmla="*/ 467689 w 9541980"/>
              <a:gd name="connsiteY12" fmla="*/ 6545857 h 9541980"/>
              <a:gd name="connsiteX13" fmla="*/ 313161 w 9541980"/>
              <a:gd name="connsiteY13" fmla="*/ 6471416 h 9541980"/>
              <a:gd name="connsiteX14" fmla="*/ 289504 w 9541980"/>
              <a:gd name="connsiteY14" fmla="*/ 6411417 h 9541980"/>
              <a:gd name="connsiteX15" fmla="*/ 0 w 9541980"/>
              <a:gd name="connsiteY15" fmla="*/ 4770990 h 9541980"/>
              <a:gd name="connsiteX16" fmla="*/ 4770990 w 9541980"/>
              <a:gd name="connsiteY16" fmla="*/ 0 h 954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41980" h="9541980">
                <a:moveTo>
                  <a:pt x="4770990" y="0"/>
                </a:moveTo>
                <a:cubicBezTo>
                  <a:pt x="5676752" y="0"/>
                  <a:pt x="6523563" y="252404"/>
                  <a:pt x="7244922" y="690712"/>
                </a:cubicBezTo>
                <a:lnTo>
                  <a:pt x="7415719" y="800209"/>
                </a:lnTo>
                <a:lnTo>
                  <a:pt x="7388529" y="856653"/>
                </a:lnTo>
                <a:cubicBezTo>
                  <a:pt x="7245734" y="1194257"/>
                  <a:pt x="7166772" y="1565433"/>
                  <a:pt x="7166772" y="1955052"/>
                </a:cubicBezTo>
                <a:cubicBezTo>
                  <a:pt x="7166772" y="3318719"/>
                  <a:pt x="8134059" y="4456464"/>
                  <a:pt x="9419938" y="4719593"/>
                </a:cubicBezTo>
                <a:lnTo>
                  <a:pt x="9541148" y="4738092"/>
                </a:lnTo>
                <a:lnTo>
                  <a:pt x="9541980" y="4770990"/>
                </a:lnTo>
                <a:cubicBezTo>
                  <a:pt x="9541980" y="7405935"/>
                  <a:pt x="7405935" y="9541980"/>
                  <a:pt x="4770990" y="9541980"/>
                </a:cubicBezTo>
                <a:cubicBezTo>
                  <a:pt x="3618202" y="9541980"/>
                  <a:pt x="2560906" y="9133128"/>
                  <a:pt x="1736198" y="8452518"/>
                </a:cubicBezTo>
                <a:lnTo>
                  <a:pt x="1635723" y="8365484"/>
                </a:lnTo>
                <a:lnTo>
                  <a:pt x="1632005" y="8291868"/>
                </a:lnTo>
                <a:cubicBezTo>
                  <a:pt x="1555294" y="7536512"/>
                  <a:pt x="1104444" y="6891762"/>
                  <a:pt x="467689" y="6545857"/>
                </a:cubicBezTo>
                <a:lnTo>
                  <a:pt x="313161" y="6471416"/>
                </a:lnTo>
                <a:lnTo>
                  <a:pt x="289504" y="6411417"/>
                </a:lnTo>
                <a:cubicBezTo>
                  <a:pt x="102214" y="5899906"/>
                  <a:pt x="0" y="5347385"/>
                  <a:pt x="0" y="4770990"/>
                </a:cubicBezTo>
                <a:cubicBezTo>
                  <a:pt x="0" y="2136045"/>
                  <a:pt x="2136045" y="0"/>
                  <a:pt x="47709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43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2025-03-14T23:25:58+00:00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6N43MEY3ZP3S-407578889-40108</_dlc_DocId>
    <_dlc_DocIdUrl xmlns="2cbf940b-6aba-4986-a9fb-a77064a2dcb6">
      <Url>https://usdagcc.sharepoint.com/sites/FNS-OPS-CommsD/_layouts/15/DocIdRedir.aspx?ID=6N43MEY3ZP3S-407578889-40108</Url>
      <Description>6N43MEY3ZP3S-407578889-40108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E3B1B29-4810-4D57-92A2-F2DB1BCAFA49}"/>
</file>

<file path=customXml/itemProps2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961EE4-72EE-41CC-9B25-9A1D32DF53DE}">
  <ds:schemaRefs>
    <ds:schemaRef ds:uri="http://schemas.microsoft.com/office/2006/metadata/properties"/>
    <ds:schemaRef ds:uri="98a26b81-0323-4ee7-a678-12700234d145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f720b77b-acc1-431f-a0e0-abbb3425c4d5"/>
    <ds:schemaRef ds:uri="http://schemas.openxmlformats.org/package/2006/metadata/core-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C8DB706D-AF82-4DDA-9003-D73E583B7C8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174</Words>
  <Application>Microsoft Macintosh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Arial Black</vt:lpstr>
      <vt:lpstr>Office Theme</vt:lpstr>
      <vt:lpstr>Feed Their Summer Smiles  With SUN Programs!​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8</cp:revision>
  <cp:lastPrinted>2024-05-09T13:23:19Z</cp:lastPrinted>
  <dcterms:created xsi:type="dcterms:W3CDTF">2024-04-04T16:34:19Z</dcterms:created>
  <dcterms:modified xsi:type="dcterms:W3CDTF">2025-03-14T22:48:34Z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0ed08030-4eca-4d12-a11d-89de3bd626c2</vt:lpwstr>
  </property>
</Properties>
</file>