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1" r:id="rId4"/>
  </p:sldMasterIdLst>
  <p:notesMasterIdLst>
    <p:notesMasterId r:id="rId8"/>
  </p:notesMasterIdLst>
  <p:sldIdLst>
    <p:sldId id="259" r:id="rId5"/>
    <p:sldId id="261" r:id="rId6"/>
    <p:sldId id="260" r:id="rId7"/>
  </p:sldIdLst>
  <p:sldSz cx="9601200" cy="96012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0FB5B8A-AC49-BED2-4B04-48330E72B2FD}" name="Evan Burnett" initials="EB" userId="S::eburnett@cmrignite.com::e7ddc957-da61-42ca-9888-6105684849d3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5F5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F14B862-B7B4-1D12-BE6A-E0F2E77C1A08}" v="2" dt="2024-05-30T19:36:21.639"/>
    <p1510:client id="{9F22A6DE-37BE-6634-F04E-78019D890BC9}" v="6" dt="2024-05-30T19:21:08.536"/>
    <p1510:client id="{BD097572-B802-9573-746C-97C78F828A36}" v="59" dt="2024-05-31T20:28:24.313"/>
    <p1510:client id="{F6534818-FB74-2D4C-98DF-235D4D294558}" v="2" dt="2024-05-31T18:18:20.623"/>
    <p1510:client id="{FCE858D5-DAFA-3134-1750-A1B5D1D75C2D}" v="1" dt="2024-05-30T20:18:01.87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0656"/>
    <p:restoredTop sz="86408"/>
  </p:normalViewPr>
  <p:slideViewPr>
    <p:cSldViewPr snapToGrid="0">
      <p:cViewPr varScale="1">
        <p:scale>
          <a:sx n="29" d="100"/>
          <a:sy n="29" d="100"/>
        </p:scale>
        <p:origin x="216" y="160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microsoft.com/office/2018/10/relationships/authors" Target="authors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ynthia Kim" userId="S::ckim@cmrignite.com::15d465f6-7e67-4a11-a213-d47d2463bf9e" providerId="AD" clId="Web-{3D55E91D-6E4D-CB76-5BC2-AA9F28A001A5}"/>
    <pc:docChg chg="modSld">
      <pc:chgData name="Cynthia Kim" userId="S::ckim@cmrignite.com::15d465f6-7e67-4a11-a213-d47d2463bf9e" providerId="AD" clId="Web-{3D55E91D-6E4D-CB76-5BC2-AA9F28A001A5}" dt="2024-05-10T22:07:30.234" v="2"/>
      <pc:docMkLst>
        <pc:docMk/>
      </pc:docMkLst>
      <pc:sldChg chg="mod modShow">
        <pc:chgData name="Cynthia Kim" userId="S::ckim@cmrignite.com::15d465f6-7e67-4a11-a213-d47d2463bf9e" providerId="AD" clId="Web-{3D55E91D-6E4D-CB76-5BC2-AA9F28A001A5}" dt="2024-05-10T22:07:30.234" v="2"/>
        <pc:sldMkLst>
          <pc:docMk/>
          <pc:sldMk cId="3196403724" sldId="259"/>
        </pc:sldMkLst>
      </pc:sldChg>
      <pc:sldChg chg="mod modShow">
        <pc:chgData name="Cynthia Kim" userId="S::ckim@cmrignite.com::15d465f6-7e67-4a11-a213-d47d2463bf9e" providerId="AD" clId="Web-{3D55E91D-6E4D-CB76-5BC2-AA9F28A001A5}" dt="2024-05-10T22:07:30.015" v="0"/>
        <pc:sldMkLst>
          <pc:docMk/>
          <pc:sldMk cId="1851294877" sldId="260"/>
        </pc:sldMkLst>
      </pc:sldChg>
      <pc:sldChg chg="mod modShow">
        <pc:chgData name="Cynthia Kim" userId="S::ckim@cmrignite.com::15d465f6-7e67-4a11-a213-d47d2463bf9e" providerId="AD" clId="Web-{3D55E91D-6E4D-CB76-5BC2-AA9F28A001A5}" dt="2024-05-10T22:07:30.125" v="1"/>
        <pc:sldMkLst>
          <pc:docMk/>
          <pc:sldMk cId="417110455" sldId="261"/>
        </pc:sldMkLst>
      </pc:sldChg>
    </pc:docChg>
  </pc:docChgLst>
  <pc:docChgLst>
    <pc:chgData name="Cynthia Kim" userId="S::ckim@cmrignite.com::15d465f6-7e67-4a11-a213-d47d2463bf9e" providerId="AD" clId="Web-{FCE858D5-DAFA-3134-1750-A1B5D1D75C2D}"/>
    <pc:docChg chg="">
      <pc:chgData name="Cynthia Kim" userId="S::ckim@cmrignite.com::15d465f6-7e67-4a11-a213-d47d2463bf9e" providerId="AD" clId="Web-{FCE858D5-DAFA-3134-1750-A1B5D1D75C2D}" dt="2024-05-30T20:18:01.879" v="0"/>
      <pc:docMkLst>
        <pc:docMk/>
      </pc:docMkLst>
      <pc:sldChg chg="delCm">
        <pc:chgData name="Cynthia Kim" userId="S::ckim@cmrignite.com::15d465f6-7e67-4a11-a213-d47d2463bf9e" providerId="AD" clId="Web-{FCE858D5-DAFA-3134-1750-A1B5D1D75C2D}" dt="2024-05-30T20:18:01.879" v="0"/>
        <pc:sldMkLst>
          <pc:docMk/>
          <pc:sldMk cId="2377781377" sldId="259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Cynthia Kim" userId="S::ckim@cmrignite.com::15d465f6-7e67-4a11-a213-d47d2463bf9e" providerId="AD" clId="Web-{FCE858D5-DAFA-3134-1750-A1B5D1D75C2D}" dt="2024-05-30T20:18:01.879" v="0"/>
              <pc2:cmMkLst xmlns:pc2="http://schemas.microsoft.com/office/powerpoint/2019/9/main/command">
                <pc:docMk/>
                <pc:sldMk cId="2377781377" sldId="259"/>
                <pc2:cmMk id="{4DA8D7B4-75BD-44C0-8671-42561487CF53}"/>
              </pc2:cmMkLst>
            </pc226:cmChg>
          </p:ext>
        </pc:extLst>
      </pc:sldChg>
    </pc:docChg>
  </pc:docChgLst>
  <pc:docChgLst>
    <pc:chgData name="Woojung Hwang" userId="2f48344a-4cb6-44e2-85e0-9b0e9e1067a5" providerId="ADAL" clId="{457B3402-4689-BB42-8A6D-013CBAE4D8E7}"/>
    <pc:docChg chg="undo custSel addSld delSld modSld sldOrd modMainMaster">
      <pc:chgData name="Woojung Hwang" userId="2f48344a-4cb6-44e2-85e0-9b0e9e1067a5" providerId="ADAL" clId="{457B3402-4689-BB42-8A6D-013CBAE4D8E7}" dt="2024-05-16T15:57:25.957" v="229" actId="478"/>
      <pc:docMkLst>
        <pc:docMk/>
      </pc:docMkLst>
      <pc:sldChg chg="del">
        <pc:chgData name="Woojung Hwang" userId="2f48344a-4cb6-44e2-85e0-9b0e9e1067a5" providerId="ADAL" clId="{457B3402-4689-BB42-8A6D-013CBAE4D8E7}" dt="2024-05-10T21:15:17.832" v="0" actId="2696"/>
        <pc:sldMkLst>
          <pc:docMk/>
          <pc:sldMk cId="627130575" sldId="256"/>
        </pc:sldMkLst>
      </pc:sldChg>
      <pc:sldChg chg="addSp delSp modSp new del mod">
        <pc:chgData name="Woojung Hwang" userId="2f48344a-4cb6-44e2-85e0-9b0e9e1067a5" providerId="ADAL" clId="{457B3402-4689-BB42-8A6D-013CBAE4D8E7}" dt="2024-05-10T21:16:16.822" v="33" actId="680"/>
        <pc:sldMkLst>
          <pc:docMk/>
          <pc:sldMk cId="1426728433" sldId="256"/>
        </pc:sldMkLst>
        <pc:spChg chg="add del">
          <ac:chgData name="Woojung Hwang" userId="2f48344a-4cb6-44e2-85e0-9b0e9e1067a5" providerId="ADAL" clId="{457B3402-4689-BB42-8A6D-013CBAE4D8E7}" dt="2024-05-10T21:16:16.341" v="32" actId="478"/>
          <ac:spMkLst>
            <pc:docMk/>
            <pc:sldMk cId="1426728433" sldId="256"/>
            <ac:spMk id="2" creationId="{4130824C-9EFE-6135-980A-89095DDF65F8}"/>
          </ac:spMkLst>
        </pc:spChg>
        <pc:spChg chg="add del">
          <ac:chgData name="Woojung Hwang" userId="2f48344a-4cb6-44e2-85e0-9b0e9e1067a5" providerId="ADAL" clId="{457B3402-4689-BB42-8A6D-013CBAE4D8E7}" dt="2024-05-10T21:16:16.341" v="32" actId="478"/>
          <ac:spMkLst>
            <pc:docMk/>
            <pc:sldMk cId="1426728433" sldId="256"/>
            <ac:spMk id="3" creationId="{82BBC6EB-DCE9-5D50-9D94-36FE8AB7996E}"/>
          </ac:spMkLst>
        </pc:spChg>
        <pc:picChg chg="add mod">
          <ac:chgData name="Woojung Hwang" userId="2f48344a-4cb6-44e2-85e0-9b0e9e1067a5" providerId="ADAL" clId="{457B3402-4689-BB42-8A6D-013CBAE4D8E7}" dt="2024-05-10T21:15:47.536" v="23"/>
          <ac:picMkLst>
            <pc:docMk/>
            <pc:sldMk cId="1426728433" sldId="256"/>
            <ac:picMk id="4" creationId="{41713F7B-E85D-9A15-70DE-5A61FB9773C4}"/>
          </ac:picMkLst>
        </pc:picChg>
        <pc:picChg chg="add mod">
          <ac:chgData name="Woojung Hwang" userId="2f48344a-4cb6-44e2-85e0-9b0e9e1067a5" providerId="ADAL" clId="{457B3402-4689-BB42-8A6D-013CBAE4D8E7}" dt="2024-05-10T21:16:03.636" v="31"/>
          <ac:picMkLst>
            <pc:docMk/>
            <pc:sldMk cId="1426728433" sldId="256"/>
            <ac:picMk id="5" creationId="{F409F198-D302-9436-3F87-0B5E3C5EFFAD}"/>
          </ac:picMkLst>
        </pc:picChg>
      </pc:sldChg>
      <pc:sldChg chg="addSp delSp modSp new mod ord">
        <pc:chgData name="Woojung Hwang" userId="2f48344a-4cb6-44e2-85e0-9b0e9e1067a5" providerId="ADAL" clId="{457B3402-4689-BB42-8A6D-013CBAE4D8E7}" dt="2024-05-16T15:56:26.036" v="224" actId="1076"/>
        <pc:sldMkLst>
          <pc:docMk/>
          <pc:sldMk cId="3406773816" sldId="256"/>
        </pc:sldMkLst>
        <pc:spChg chg="add del">
          <ac:chgData name="Woojung Hwang" userId="2f48344a-4cb6-44e2-85e0-9b0e9e1067a5" providerId="ADAL" clId="{457B3402-4689-BB42-8A6D-013CBAE4D8E7}" dt="2024-05-10T21:17:10.120" v="46" actId="22"/>
          <ac:spMkLst>
            <pc:docMk/>
            <pc:sldMk cId="3406773816" sldId="256"/>
            <ac:spMk id="3" creationId="{065A03BB-F74C-157B-7544-B38155C3B003}"/>
          </ac:spMkLst>
        </pc:spChg>
        <pc:spChg chg="add del mod">
          <ac:chgData name="Woojung Hwang" userId="2f48344a-4cb6-44e2-85e0-9b0e9e1067a5" providerId="ADAL" clId="{457B3402-4689-BB42-8A6D-013CBAE4D8E7}" dt="2024-05-10T21:19:45.018" v="67"/>
          <ac:spMkLst>
            <pc:docMk/>
            <pc:sldMk cId="3406773816" sldId="256"/>
            <ac:spMk id="5" creationId="{BA36D90B-DBA9-2D8E-D4FA-6161683AECA1}"/>
          </ac:spMkLst>
        </pc:spChg>
        <pc:picChg chg="add del">
          <ac:chgData name="Woojung Hwang" userId="2f48344a-4cb6-44e2-85e0-9b0e9e1067a5" providerId="ADAL" clId="{457B3402-4689-BB42-8A6D-013CBAE4D8E7}" dt="2024-05-10T21:18:34.606" v="56" actId="478"/>
          <ac:picMkLst>
            <pc:docMk/>
            <pc:sldMk cId="3406773816" sldId="256"/>
            <ac:picMk id="4" creationId="{B38C107A-B92E-6FDE-8343-BBCA499DA793}"/>
          </ac:picMkLst>
        </pc:picChg>
        <pc:picChg chg="add mod">
          <ac:chgData name="Woojung Hwang" userId="2f48344a-4cb6-44e2-85e0-9b0e9e1067a5" providerId="ADAL" clId="{457B3402-4689-BB42-8A6D-013CBAE4D8E7}" dt="2024-05-16T15:56:26.036" v="224" actId="1076"/>
          <ac:picMkLst>
            <pc:docMk/>
            <pc:sldMk cId="3406773816" sldId="256"/>
            <ac:picMk id="6" creationId="{F5F79326-376B-5B0B-C98E-D8C9F8175D60}"/>
          </ac:picMkLst>
        </pc:picChg>
        <pc:picChg chg="add mod">
          <ac:chgData name="Woojung Hwang" userId="2f48344a-4cb6-44e2-85e0-9b0e9e1067a5" providerId="ADAL" clId="{457B3402-4689-BB42-8A6D-013CBAE4D8E7}" dt="2024-05-16T15:51:24.976" v="161"/>
          <ac:picMkLst>
            <pc:docMk/>
            <pc:sldMk cId="3406773816" sldId="256"/>
            <ac:picMk id="7" creationId="{E59B3968-9F46-ED08-B650-DD0BC9FB1465}"/>
          </ac:picMkLst>
        </pc:picChg>
        <pc:picChg chg="add mod">
          <ac:chgData name="Woojung Hwang" userId="2f48344a-4cb6-44e2-85e0-9b0e9e1067a5" providerId="ADAL" clId="{457B3402-4689-BB42-8A6D-013CBAE4D8E7}" dt="2024-05-16T15:51:24.976" v="161"/>
          <ac:picMkLst>
            <pc:docMk/>
            <pc:sldMk cId="3406773816" sldId="256"/>
            <ac:picMk id="8" creationId="{37237375-4E91-0D67-3662-F47DBCF75CB1}"/>
          </ac:picMkLst>
        </pc:picChg>
      </pc:sldChg>
      <pc:sldChg chg="del">
        <pc:chgData name="Woojung Hwang" userId="2f48344a-4cb6-44e2-85e0-9b0e9e1067a5" providerId="ADAL" clId="{457B3402-4689-BB42-8A6D-013CBAE4D8E7}" dt="2024-05-10T21:15:17.838" v="1" actId="2696"/>
        <pc:sldMkLst>
          <pc:docMk/>
          <pc:sldMk cId="3305605320" sldId="257"/>
        </pc:sldMkLst>
      </pc:sldChg>
      <pc:sldChg chg="new del">
        <pc:chgData name="Woojung Hwang" userId="2f48344a-4cb6-44e2-85e0-9b0e9e1067a5" providerId="ADAL" clId="{457B3402-4689-BB42-8A6D-013CBAE4D8E7}" dt="2024-05-10T21:15:35.480" v="20" actId="680"/>
        <pc:sldMkLst>
          <pc:docMk/>
          <pc:sldMk cId="3614839138" sldId="257"/>
        </pc:sldMkLst>
      </pc:sldChg>
      <pc:sldChg chg="addSp delSp modSp new mod">
        <pc:chgData name="Woojung Hwang" userId="2f48344a-4cb6-44e2-85e0-9b0e9e1067a5" providerId="ADAL" clId="{457B3402-4689-BB42-8A6D-013CBAE4D8E7}" dt="2024-05-16T15:57:25.957" v="229" actId="478"/>
        <pc:sldMkLst>
          <pc:docMk/>
          <pc:sldMk cId="3773049294" sldId="257"/>
        </pc:sldMkLst>
        <pc:spChg chg="add del mod">
          <ac:chgData name="Woojung Hwang" userId="2f48344a-4cb6-44e2-85e0-9b0e9e1067a5" providerId="ADAL" clId="{457B3402-4689-BB42-8A6D-013CBAE4D8E7}" dt="2024-05-10T21:21:42.917" v="96"/>
          <ac:spMkLst>
            <pc:docMk/>
            <pc:sldMk cId="3773049294" sldId="257"/>
            <ac:spMk id="7" creationId="{724130DA-E062-E02C-B0A1-4A12A51CB52F}"/>
          </ac:spMkLst>
        </pc:spChg>
        <pc:spChg chg="add del mod">
          <ac:chgData name="Woojung Hwang" userId="2f48344a-4cb6-44e2-85e0-9b0e9e1067a5" providerId="ADAL" clId="{457B3402-4689-BB42-8A6D-013CBAE4D8E7}" dt="2024-05-10T21:21:42.916" v="94"/>
          <ac:spMkLst>
            <pc:docMk/>
            <pc:sldMk cId="3773049294" sldId="257"/>
            <ac:spMk id="9" creationId="{8BD56C87-FAE8-A7EB-92C8-F7F7F40B75FC}"/>
          </ac:spMkLst>
        </pc:spChg>
        <pc:picChg chg="add del">
          <ac:chgData name="Woojung Hwang" userId="2f48344a-4cb6-44e2-85e0-9b0e9e1067a5" providerId="ADAL" clId="{457B3402-4689-BB42-8A6D-013CBAE4D8E7}" dt="2024-05-10T21:18:36.669" v="57" actId="478"/>
          <ac:picMkLst>
            <pc:docMk/>
            <pc:sldMk cId="3773049294" sldId="257"/>
            <ac:picMk id="2" creationId="{429DA23C-5B8B-4593-939B-2EA0E6C0A658}"/>
          </ac:picMkLst>
        </pc:picChg>
        <pc:picChg chg="add del mod">
          <ac:chgData name="Woojung Hwang" userId="2f48344a-4cb6-44e2-85e0-9b0e9e1067a5" providerId="ADAL" clId="{457B3402-4689-BB42-8A6D-013CBAE4D8E7}" dt="2024-05-16T15:57:25.957" v="229" actId="478"/>
          <ac:picMkLst>
            <pc:docMk/>
            <pc:sldMk cId="3773049294" sldId="257"/>
            <ac:picMk id="2" creationId="{AC5506E6-942A-607C-ADFE-E520C2761942}"/>
          </ac:picMkLst>
        </pc:picChg>
        <pc:picChg chg="add del mod">
          <ac:chgData name="Woojung Hwang" userId="2f48344a-4cb6-44e2-85e0-9b0e9e1067a5" providerId="ADAL" clId="{457B3402-4689-BB42-8A6D-013CBAE4D8E7}" dt="2024-05-16T15:57:25.957" v="229" actId="478"/>
          <ac:picMkLst>
            <pc:docMk/>
            <pc:sldMk cId="3773049294" sldId="257"/>
            <ac:picMk id="3" creationId="{2A1861A2-9A01-D94E-33C3-AD76CE66CE5E}"/>
          </ac:picMkLst>
        </pc:picChg>
        <pc:picChg chg="add del mod">
          <ac:chgData name="Woojung Hwang" userId="2f48344a-4cb6-44e2-85e0-9b0e9e1067a5" providerId="ADAL" clId="{457B3402-4689-BB42-8A6D-013CBAE4D8E7}" dt="2024-05-10T21:20:34.847" v="78" actId="478"/>
          <ac:picMkLst>
            <pc:docMk/>
            <pc:sldMk cId="3773049294" sldId="257"/>
            <ac:picMk id="3" creationId="{312F797D-BA5F-F22B-3DA6-1BB03A1870B0}"/>
          </ac:picMkLst>
        </pc:picChg>
        <pc:picChg chg="add del mod">
          <ac:chgData name="Woojung Hwang" userId="2f48344a-4cb6-44e2-85e0-9b0e9e1067a5" providerId="ADAL" clId="{457B3402-4689-BB42-8A6D-013CBAE4D8E7}" dt="2024-05-10T21:20:42.656" v="80" actId="478"/>
          <ac:picMkLst>
            <pc:docMk/>
            <pc:sldMk cId="3773049294" sldId="257"/>
            <ac:picMk id="4" creationId="{D96E5434-0185-7A61-923F-8B638C5B4A9F}"/>
          </ac:picMkLst>
        </pc:picChg>
        <pc:picChg chg="add del mod">
          <ac:chgData name="Woojung Hwang" userId="2f48344a-4cb6-44e2-85e0-9b0e9e1067a5" providerId="ADAL" clId="{457B3402-4689-BB42-8A6D-013CBAE4D8E7}" dt="2024-05-16T15:57:25.957" v="229" actId="478"/>
          <ac:picMkLst>
            <pc:docMk/>
            <pc:sldMk cId="3773049294" sldId="257"/>
            <ac:picMk id="4" creationId="{F69AE2F5-97A8-7267-6422-A466D23A757B}"/>
          </ac:picMkLst>
        </pc:picChg>
        <pc:picChg chg="add del mod">
          <ac:chgData name="Woojung Hwang" userId="2f48344a-4cb6-44e2-85e0-9b0e9e1067a5" providerId="ADAL" clId="{457B3402-4689-BB42-8A6D-013CBAE4D8E7}" dt="2024-05-10T21:20:42.656" v="80" actId="478"/>
          <ac:picMkLst>
            <pc:docMk/>
            <pc:sldMk cId="3773049294" sldId="257"/>
            <ac:picMk id="5" creationId="{A523C87F-0B27-498C-AC43-C62AD92D1F19}"/>
          </ac:picMkLst>
        </pc:picChg>
        <pc:picChg chg="add mod">
          <ac:chgData name="Woojung Hwang" userId="2f48344a-4cb6-44e2-85e0-9b0e9e1067a5" providerId="ADAL" clId="{457B3402-4689-BB42-8A6D-013CBAE4D8E7}" dt="2024-05-16T15:56:29.791" v="225" actId="1076"/>
          <ac:picMkLst>
            <pc:docMk/>
            <pc:sldMk cId="3773049294" sldId="257"/>
            <ac:picMk id="6" creationId="{227F3BDC-A3EC-3F5F-8F2A-C52B4E7591CD}"/>
          </ac:picMkLst>
        </pc:picChg>
        <pc:picChg chg="add mod">
          <ac:chgData name="Woojung Hwang" userId="2f48344a-4cb6-44e2-85e0-9b0e9e1067a5" providerId="ADAL" clId="{457B3402-4689-BB42-8A6D-013CBAE4D8E7}" dt="2024-05-16T15:51:24.976" v="161"/>
          <ac:picMkLst>
            <pc:docMk/>
            <pc:sldMk cId="3773049294" sldId="257"/>
            <ac:picMk id="8" creationId="{A28C7AF4-6DD1-A91C-A525-FFE8E883B0DB}"/>
          </ac:picMkLst>
        </pc:picChg>
        <pc:picChg chg="add mod">
          <ac:chgData name="Woojung Hwang" userId="2f48344a-4cb6-44e2-85e0-9b0e9e1067a5" providerId="ADAL" clId="{457B3402-4689-BB42-8A6D-013CBAE4D8E7}" dt="2024-05-16T15:51:24.976" v="161"/>
          <ac:picMkLst>
            <pc:docMk/>
            <pc:sldMk cId="3773049294" sldId="257"/>
            <ac:picMk id="10" creationId="{3ABAD2CE-79A0-7233-47B5-B138E493D772}"/>
          </ac:picMkLst>
        </pc:picChg>
      </pc:sldChg>
      <pc:sldChg chg="del">
        <pc:chgData name="Woojung Hwang" userId="2f48344a-4cb6-44e2-85e0-9b0e9e1067a5" providerId="ADAL" clId="{457B3402-4689-BB42-8A6D-013CBAE4D8E7}" dt="2024-05-10T21:15:17.846" v="2" actId="2696"/>
        <pc:sldMkLst>
          <pc:docMk/>
          <pc:sldMk cId="1699070847" sldId="258"/>
        </pc:sldMkLst>
      </pc:sldChg>
      <pc:sldChg chg="addSp delSp modSp new mod ord">
        <pc:chgData name="Woojung Hwang" userId="2f48344a-4cb6-44e2-85e0-9b0e9e1067a5" providerId="ADAL" clId="{457B3402-4689-BB42-8A6D-013CBAE4D8E7}" dt="2024-05-16T15:56:32.537" v="226" actId="1076"/>
        <pc:sldMkLst>
          <pc:docMk/>
          <pc:sldMk cId="2530689370" sldId="258"/>
        </pc:sldMkLst>
        <pc:spChg chg="add mod">
          <ac:chgData name="Woojung Hwang" userId="2f48344a-4cb6-44e2-85e0-9b0e9e1067a5" providerId="ADAL" clId="{457B3402-4689-BB42-8A6D-013CBAE4D8E7}" dt="2024-05-16T15:51:24.976" v="161"/>
          <ac:spMkLst>
            <pc:docMk/>
            <pc:sldMk cId="2530689370" sldId="258"/>
            <ac:spMk id="3" creationId="{E8A04C3A-3E04-96F4-6A8C-808C148C5AD9}"/>
          </ac:spMkLst>
        </pc:spChg>
        <pc:spChg chg="add mod">
          <ac:chgData name="Woojung Hwang" userId="2f48344a-4cb6-44e2-85e0-9b0e9e1067a5" providerId="ADAL" clId="{457B3402-4689-BB42-8A6D-013CBAE4D8E7}" dt="2024-05-16T15:51:24.976" v="161"/>
          <ac:spMkLst>
            <pc:docMk/>
            <pc:sldMk cId="2530689370" sldId="258"/>
            <ac:spMk id="5" creationId="{84526B0F-929C-653A-34B5-8C68FEF92EC1}"/>
          </ac:spMkLst>
        </pc:spChg>
        <pc:spChg chg="add del mod">
          <ac:chgData name="Woojung Hwang" userId="2f48344a-4cb6-44e2-85e0-9b0e9e1067a5" providerId="ADAL" clId="{457B3402-4689-BB42-8A6D-013CBAE4D8E7}" dt="2024-05-10T21:21:58.794" v="102"/>
          <ac:spMkLst>
            <pc:docMk/>
            <pc:sldMk cId="2530689370" sldId="258"/>
            <ac:spMk id="10" creationId="{D1FCD110-AAC5-2DE5-96C8-6701798BB05A}"/>
          </ac:spMkLst>
        </pc:spChg>
        <pc:picChg chg="add del mod">
          <ac:chgData name="Woojung Hwang" userId="2f48344a-4cb6-44e2-85e0-9b0e9e1067a5" providerId="ADAL" clId="{457B3402-4689-BB42-8A6D-013CBAE4D8E7}" dt="2024-05-10T21:21:31.360" v="90" actId="478"/>
          <ac:picMkLst>
            <pc:docMk/>
            <pc:sldMk cId="2530689370" sldId="258"/>
            <ac:picMk id="2" creationId="{23ED2F83-492A-A9CB-807A-ED70EB6FFF8C}"/>
          </ac:picMkLst>
        </pc:picChg>
        <pc:picChg chg="add del mod">
          <ac:chgData name="Woojung Hwang" userId="2f48344a-4cb6-44e2-85e0-9b0e9e1067a5" providerId="ADAL" clId="{457B3402-4689-BB42-8A6D-013CBAE4D8E7}" dt="2024-05-10T21:21:40.704" v="92" actId="478"/>
          <ac:picMkLst>
            <pc:docMk/>
            <pc:sldMk cId="2530689370" sldId="258"/>
            <ac:picMk id="4" creationId="{E916F4EB-A9AE-88D8-1EB1-857120297F72}"/>
          </ac:picMkLst>
        </pc:picChg>
        <pc:picChg chg="add del mod">
          <ac:chgData name="Woojung Hwang" userId="2f48344a-4cb6-44e2-85e0-9b0e9e1067a5" providerId="ADAL" clId="{457B3402-4689-BB42-8A6D-013CBAE4D8E7}" dt="2024-05-10T21:21:40.704" v="92" actId="478"/>
          <ac:picMkLst>
            <pc:docMk/>
            <pc:sldMk cId="2530689370" sldId="258"/>
            <ac:picMk id="6" creationId="{A0FFB1A5-3295-C8A7-4B10-3713A80E190E}"/>
          </ac:picMkLst>
        </pc:picChg>
        <pc:picChg chg="add mod">
          <ac:chgData name="Woojung Hwang" userId="2f48344a-4cb6-44e2-85e0-9b0e9e1067a5" providerId="ADAL" clId="{457B3402-4689-BB42-8A6D-013CBAE4D8E7}" dt="2024-05-16T15:56:32.537" v="226" actId="1076"/>
          <ac:picMkLst>
            <pc:docMk/>
            <pc:sldMk cId="2530689370" sldId="258"/>
            <ac:picMk id="7" creationId="{44CC69AF-FC89-4D1F-FA00-0C8634E2BE21}"/>
          </ac:picMkLst>
        </pc:picChg>
        <pc:picChg chg="add mod">
          <ac:chgData name="Woojung Hwang" userId="2f48344a-4cb6-44e2-85e0-9b0e9e1067a5" providerId="ADAL" clId="{457B3402-4689-BB42-8A6D-013CBAE4D8E7}" dt="2024-05-16T15:55:55.584" v="215" actId="14100"/>
          <ac:picMkLst>
            <pc:docMk/>
            <pc:sldMk cId="2530689370" sldId="258"/>
            <ac:picMk id="8" creationId="{CC5C3AEF-9769-9148-A962-4787BFE2328F}"/>
          </ac:picMkLst>
        </pc:picChg>
        <pc:picChg chg="add mod">
          <ac:chgData name="Woojung Hwang" userId="2f48344a-4cb6-44e2-85e0-9b0e9e1067a5" providerId="ADAL" clId="{457B3402-4689-BB42-8A6D-013CBAE4D8E7}" dt="2024-05-16T15:55:55.584" v="215" actId="14100"/>
          <ac:picMkLst>
            <pc:docMk/>
            <pc:sldMk cId="2530689370" sldId="258"/>
            <ac:picMk id="9" creationId="{6FEDDD0A-4E6D-B2F3-470A-11E9B4532572}"/>
          </ac:picMkLst>
        </pc:picChg>
      </pc:sldChg>
      <pc:sldChg chg="new del">
        <pc:chgData name="Woojung Hwang" userId="2f48344a-4cb6-44e2-85e0-9b0e9e1067a5" providerId="ADAL" clId="{457B3402-4689-BB42-8A6D-013CBAE4D8E7}" dt="2024-05-10T21:15:34.558" v="19" actId="680"/>
        <pc:sldMkLst>
          <pc:docMk/>
          <pc:sldMk cId="2647776008" sldId="258"/>
        </pc:sldMkLst>
      </pc:sldChg>
      <pc:sldChg chg="new del">
        <pc:chgData name="Woojung Hwang" userId="2f48344a-4cb6-44e2-85e0-9b0e9e1067a5" providerId="ADAL" clId="{457B3402-4689-BB42-8A6D-013CBAE4D8E7}" dt="2024-05-10T21:15:34.056" v="18" actId="680"/>
        <pc:sldMkLst>
          <pc:docMk/>
          <pc:sldMk cId="1368614387" sldId="259"/>
        </pc:sldMkLst>
      </pc:sldChg>
      <pc:sldChg chg="addSp delSp modSp new del mod">
        <pc:chgData name="Woojung Hwang" userId="2f48344a-4cb6-44e2-85e0-9b0e9e1067a5" providerId="ADAL" clId="{457B3402-4689-BB42-8A6D-013CBAE4D8E7}" dt="2024-05-16T15:50:53.375" v="157" actId="2696"/>
        <pc:sldMkLst>
          <pc:docMk/>
          <pc:sldMk cId="3196403724" sldId="259"/>
        </pc:sldMkLst>
        <pc:spChg chg="add mod">
          <ac:chgData name="Woojung Hwang" userId="2f48344a-4cb6-44e2-85e0-9b0e9e1067a5" providerId="ADAL" clId="{457B3402-4689-BB42-8A6D-013CBAE4D8E7}" dt="2024-05-10T21:22:34.185" v="105"/>
          <ac:spMkLst>
            <pc:docMk/>
            <pc:sldMk cId="3196403724" sldId="259"/>
            <ac:spMk id="2" creationId="{287904F7-31F0-5CE3-C910-7038B277D938}"/>
          </ac:spMkLst>
        </pc:spChg>
        <pc:spChg chg="add mod">
          <ac:chgData name="Woojung Hwang" userId="2f48344a-4cb6-44e2-85e0-9b0e9e1067a5" providerId="ADAL" clId="{457B3402-4689-BB42-8A6D-013CBAE4D8E7}" dt="2024-05-10T21:22:34.185" v="105"/>
          <ac:spMkLst>
            <pc:docMk/>
            <pc:sldMk cId="3196403724" sldId="259"/>
            <ac:spMk id="3" creationId="{86BF5A59-CAD2-C6C4-8FC8-0E6A68D6C69C}"/>
          </ac:spMkLst>
        </pc:spChg>
        <pc:picChg chg="add del mod">
          <ac:chgData name="Woojung Hwang" userId="2f48344a-4cb6-44e2-85e0-9b0e9e1067a5" providerId="ADAL" clId="{457B3402-4689-BB42-8A6D-013CBAE4D8E7}" dt="2024-05-10T21:22:51.023" v="110" actId="478"/>
          <ac:picMkLst>
            <pc:docMk/>
            <pc:sldMk cId="3196403724" sldId="259"/>
            <ac:picMk id="4" creationId="{52D45F51-2D3C-1BB8-5172-C23A8420257C}"/>
          </ac:picMkLst>
        </pc:picChg>
        <pc:picChg chg="add mod">
          <ac:chgData name="Woojung Hwang" userId="2f48344a-4cb6-44e2-85e0-9b0e9e1067a5" providerId="ADAL" clId="{457B3402-4689-BB42-8A6D-013CBAE4D8E7}" dt="2024-05-10T21:22:34.185" v="105"/>
          <ac:picMkLst>
            <pc:docMk/>
            <pc:sldMk cId="3196403724" sldId="259"/>
            <ac:picMk id="5" creationId="{4505162C-1B24-3B31-45B6-30A9F3C719B7}"/>
          </ac:picMkLst>
        </pc:picChg>
        <pc:picChg chg="add mod">
          <ac:chgData name="Woojung Hwang" userId="2f48344a-4cb6-44e2-85e0-9b0e9e1067a5" providerId="ADAL" clId="{457B3402-4689-BB42-8A6D-013CBAE4D8E7}" dt="2024-05-10T21:22:34.185" v="105"/>
          <ac:picMkLst>
            <pc:docMk/>
            <pc:sldMk cId="3196403724" sldId="259"/>
            <ac:picMk id="6" creationId="{469AEDD3-5555-CA07-7EEC-A768ABA4C8E3}"/>
          </ac:picMkLst>
        </pc:picChg>
        <pc:picChg chg="add mod">
          <ac:chgData name="Woojung Hwang" userId="2f48344a-4cb6-44e2-85e0-9b0e9e1067a5" providerId="ADAL" clId="{457B3402-4689-BB42-8A6D-013CBAE4D8E7}" dt="2024-05-10T21:22:55.437" v="120" actId="1036"/>
          <ac:picMkLst>
            <pc:docMk/>
            <pc:sldMk cId="3196403724" sldId="259"/>
            <ac:picMk id="7" creationId="{608F8A4D-F5E7-EDA1-3735-18BB3E233B31}"/>
          </ac:picMkLst>
        </pc:picChg>
      </pc:sldChg>
      <pc:sldChg chg="del">
        <pc:chgData name="Woojung Hwang" userId="2f48344a-4cb6-44e2-85e0-9b0e9e1067a5" providerId="ADAL" clId="{457B3402-4689-BB42-8A6D-013CBAE4D8E7}" dt="2024-05-10T21:15:17.854" v="3" actId="2696"/>
        <pc:sldMkLst>
          <pc:docMk/>
          <pc:sldMk cId="3503809568" sldId="259"/>
        </pc:sldMkLst>
      </pc:sldChg>
      <pc:sldChg chg="del">
        <pc:chgData name="Woojung Hwang" userId="2f48344a-4cb6-44e2-85e0-9b0e9e1067a5" providerId="ADAL" clId="{457B3402-4689-BB42-8A6D-013CBAE4D8E7}" dt="2024-05-10T21:15:17.862" v="4" actId="2696"/>
        <pc:sldMkLst>
          <pc:docMk/>
          <pc:sldMk cId="1756763644" sldId="260"/>
        </pc:sldMkLst>
      </pc:sldChg>
      <pc:sldChg chg="addSp delSp modSp new del mod">
        <pc:chgData name="Woojung Hwang" userId="2f48344a-4cb6-44e2-85e0-9b0e9e1067a5" providerId="ADAL" clId="{457B3402-4689-BB42-8A6D-013CBAE4D8E7}" dt="2024-05-16T15:50:53.499" v="158" actId="2696"/>
        <pc:sldMkLst>
          <pc:docMk/>
          <pc:sldMk cId="1851294877" sldId="260"/>
        </pc:sldMkLst>
        <pc:picChg chg="add del mod">
          <ac:chgData name="Woojung Hwang" userId="2f48344a-4cb6-44e2-85e0-9b0e9e1067a5" providerId="ADAL" clId="{457B3402-4689-BB42-8A6D-013CBAE4D8E7}" dt="2024-05-10T21:23:13.173" v="122" actId="478"/>
          <ac:picMkLst>
            <pc:docMk/>
            <pc:sldMk cId="1851294877" sldId="260"/>
            <ac:picMk id="2" creationId="{40485DB8-E5ED-68C1-C2C3-D61879F577DF}"/>
          </ac:picMkLst>
        </pc:picChg>
        <pc:picChg chg="add del mod">
          <ac:chgData name="Woojung Hwang" userId="2f48344a-4cb6-44e2-85e0-9b0e9e1067a5" providerId="ADAL" clId="{457B3402-4689-BB42-8A6D-013CBAE4D8E7}" dt="2024-05-10T21:23:53.663" v="133" actId="478"/>
          <ac:picMkLst>
            <pc:docMk/>
            <pc:sldMk cId="1851294877" sldId="260"/>
            <ac:picMk id="3" creationId="{D3082C7B-9C9A-D426-89B2-D98EF08EAB9D}"/>
          </ac:picMkLst>
        </pc:picChg>
        <pc:picChg chg="add del mod">
          <ac:chgData name="Woojung Hwang" userId="2f48344a-4cb6-44e2-85e0-9b0e9e1067a5" providerId="ADAL" clId="{457B3402-4689-BB42-8A6D-013CBAE4D8E7}" dt="2024-05-10T21:23:37.042" v="131" actId="478"/>
          <ac:picMkLst>
            <pc:docMk/>
            <pc:sldMk cId="1851294877" sldId="260"/>
            <ac:picMk id="4" creationId="{F6C7ACA5-6136-38B4-299D-24C21F20F3C2}"/>
          </ac:picMkLst>
        </pc:picChg>
        <pc:picChg chg="add mod">
          <ac:chgData name="Woojung Hwang" userId="2f48344a-4cb6-44e2-85e0-9b0e9e1067a5" providerId="ADAL" clId="{457B3402-4689-BB42-8A6D-013CBAE4D8E7}" dt="2024-05-10T21:23:13.658" v="123"/>
          <ac:picMkLst>
            <pc:docMk/>
            <pc:sldMk cId="1851294877" sldId="260"/>
            <ac:picMk id="5" creationId="{BCFE696F-0833-3947-6449-973C432EA60B}"/>
          </ac:picMkLst>
        </pc:picChg>
        <pc:picChg chg="add">
          <ac:chgData name="Woojung Hwang" userId="2f48344a-4cb6-44e2-85e0-9b0e9e1067a5" providerId="ADAL" clId="{457B3402-4689-BB42-8A6D-013CBAE4D8E7}" dt="2024-05-10T21:23:22.368" v="125"/>
          <ac:picMkLst>
            <pc:docMk/>
            <pc:sldMk cId="1851294877" sldId="260"/>
            <ac:picMk id="6" creationId="{EFB3BC18-16B3-5401-8855-8E1E2DA0DB76}"/>
          </ac:picMkLst>
        </pc:picChg>
        <pc:picChg chg="add mod">
          <ac:chgData name="Woojung Hwang" userId="2f48344a-4cb6-44e2-85e0-9b0e9e1067a5" providerId="ADAL" clId="{457B3402-4689-BB42-8A6D-013CBAE4D8E7}" dt="2024-05-10T21:23:42.522" v="132" actId="12788"/>
          <ac:picMkLst>
            <pc:docMk/>
            <pc:sldMk cId="1851294877" sldId="260"/>
            <ac:picMk id="7" creationId="{BC075AF4-51BF-F39B-7FBC-A9B35BEB2321}"/>
          </ac:picMkLst>
        </pc:picChg>
        <pc:picChg chg="add mod">
          <ac:chgData name="Woojung Hwang" userId="2f48344a-4cb6-44e2-85e0-9b0e9e1067a5" providerId="ADAL" clId="{457B3402-4689-BB42-8A6D-013CBAE4D8E7}" dt="2024-05-10T21:23:59.579" v="135" actId="1076"/>
          <ac:picMkLst>
            <pc:docMk/>
            <pc:sldMk cId="1851294877" sldId="260"/>
            <ac:picMk id="8" creationId="{74F434FA-9DD6-1F2A-2BDB-3ED1A77502C6}"/>
          </ac:picMkLst>
        </pc:picChg>
      </pc:sldChg>
      <pc:sldChg chg="new del">
        <pc:chgData name="Woojung Hwang" userId="2f48344a-4cb6-44e2-85e0-9b0e9e1067a5" providerId="ADAL" clId="{457B3402-4689-BB42-8A6D-013CBAE4D8E7}" dt="2024-05-10T21:15:33.848" v="17" actId="680"/>
        <pc:sldMkLst>
          <pc:docMk/>
          <pc:sldMk cId="3970307367" sldId="260"/>
        </pc:sldMkLst>
      </pc:sldChg>
      <pc:sldChg chg="addSp delSp modSp new del mod">
        <pc:chgData name="Woojung Hwang" userId="2f48344a-4cb6-44e2-85e0-9b0e9e1067a5" providerId="ADAL" clId="{457B3402-4689-BB42-8A6D-013CBAE4D8E7}" dt="2024-05-16T15:50:53.616" v="159" actId="2696"/>
        <pc:sldMkLst>
          <pc:docMk/>
          <pc:sldMk cId="417110455" sldId="261"/>
        </pc:sldMkLst>
        <pc:spChg chg="add del mod">
          <ac:chgData name="Woojung Hwang" userId="2f48344a-4cb6-44e2-85e0-9b0e9e1067a5" providerId="ADAL" clId="{457B3402-4689-BB42-8A6D-013CBAE4D8E7}" dt="2024-05-10T21:24:37.221" v="147"/>
          <ac:spMkLst>
            <pc:docMk/>
            <pc:sldMk cId="417110455" sldId="261"/>
            <ac:spMk id="5" creationId="{A1687A5C-DD5C-7AA2-6ADC-CCF1FA76F5F9}"/>
          </ac:spMkLst>
        </pc:spChg>
        <pc:picChg chg="add del mod">
          <ac:chgData name="Woojung Hwang" userId="2f48344a-4cb6-44e2-85e0-9b0e9e1067a5" providerId="ADAL" clId="{457B3402-4689-BB42-8A6D-013CBAE4D8E7}" dt="2024-05-10T21:30:36.589" v="155" actId="478"/>
          <ac:picMkLst>
            <pc:docMk/>
            <pc:sldMk cId="417110455" sldId="261"/>
            <ac:picMk id="2" creationId="{037D421A-3E56-9FF5-44B0-3B9F92AF309D}"/>
          </ac:picMkLst>
        </pc:picChg>
        <pc:picChg chg="add del mod">
          <ac:chgData name="Woojung Hwang" userId="2f48344a-4cb6-44e2-85e0-9b0e9e1067a5" providerId="ADAL" clId="{457B3402-4689-BB42-8A6D-013CBAE4D8E7}" dt="2024-05-10T21:24:36.984" v="145" actId="478"/>
          <ac:picMkLst>
            <pc:docMk/>
            <pc:sldMk cId="417110455" sldId="261"/>
            <ac:picMk id="3" creationId="{0C0A0F2D-E3F6-C987-BE38-712EA1313193}"/>
          </ac:picMkLst>
        </pc:picChg>
        <pc:picChg chg="add mod">
          <ac:chgData name="Woojung Hwang" userId="2f48344a-4cb6-44e2-85e0-9b0e9e1067a5" providerId="ADAL" clId="{457B3402-4689-BB42-8A6D-013CBAE4D8E7}" dt="2024-05-10T21:30:32.588" v="154" actId="1076"/>
          <ac:picMkLst>
            <pc:docMk/>
            <pc:sldMk cId="417110455" sldId="261"/>
            <ac:picMk id="3" creationId="{9E7596EB-C5AE-603E-C8EF-24E3E2C1B1BD}"/>
          </ac:picMkLst>
        </pc:picChg>
        <pc:picChg chg="add del mod">
          <ac:chgData name="Woojung Hwang" userId="2f48344a-4cb6-44e2-85e0-9b0e9e1067a5" providerId="ADAL" clId="{457B3402-4689-BB42-8A6D-013CBAE4D8E7}" dt="2024-05-10T21:30:30.498" v="153" actId="478"/>
          <ac:picMkLst>
            <pc:docMk/>
            <pc:sldMk cId="417110455" sldId="261"/>
            <ac:picMk id="4" creationId="{FC658DEE-292E-C588-6C04-03B0F5694544}"/>
          </ac:picMkLst>
        </pc:picChg>
        <pc:picChg chg="add mod">
          <ac:chgData name="Woojung Hwang" userId="2f48344a-4cb6-44e2-85e0-9b0e9e1067a5" providerId="ADAL" clId="{457B3402-4689-BB42-8A6D-013CBAE4D8E7}" dt="2024-05-10T21:30:36.821" v="156"/>
          <ac:picMkLst>
            <pc:docMk/>
            <pc:sldMk cId="417110455" sldId="261"/>
            <ac:picMk id="5" creationId="{EBA03E37-5727-BDF3-BB56-52F7B77D1D15}"/>
          </ac:picMkLst>
        </pc:picChg>
        <pc:picChg chg="add">
          <ac:chgData name="Woojung Hwang" userId="2f48344a-4cb6-44e2-85e0-9b0e9e1067a5" providerId="ADAL" clId="{457B3402-4689-BB42-8A6D-013CBAE4D8E7}" dt="2024-05-10T21:24:17.706" v="139"/>
          <ac:picMkLst>
            <pc:docMk/>
            <pc:sldMk cId="417110455" sldId="261"/>
            <ac:picMk id="6" creationId="{F5356499-CF31-3E11-6CAB-8B4DB8874D76}"/>
          </ac:picMkLst>
        </pc:picChg>
        <pc:picChg chg="add mod">
          <ac:chgData name="Woojung Hwang" userId="2f48344a-4cb6-44e2-85e0-9b0e9e1067a5" providerId="ADAL" clId="{457B3402-4689-BB42-8A6D-013CBAE4D8E7}" dt="2024-05-10T21:24:43.551" v="148" actId="12788"/>
          <ac:picMkLst>
            <pc:docMk/>
            <pc:sldMk cId="417110455" sldId="261"/>
            <ac:picMk id="7" creationId="{647C9BEA-6D47-3BAA-155C-FCE9D5EB2F2C}"/>
          </ac:picMkLst>
        </pc:picChg>
      </pc:sldChg>
      <pc:sldChg chg="del">
        <pc:chgData name="Woojung Hwang" userId="2f48344a-4cb6-44e2-85e0-9b0e9e1067a5" providerId="ADAL" clId="{457B3402-4689-BB42-8A6D-013CBAE4D8E7}" dt="2024-05-10T21:15:17.876" v="5" actId="2696"/>
        <pc:sldMkLst>
          <pc:docMk/>
          <pc:sldMk cId="2826159457" sldId="261"/>
        </pc:sldMkLst>
      </pc:sldChg>
      <pc:sldChg chg="new del">
        <pc:chgData name="Woojung Hwang" userId="2f48344a-4cb6-44e2-85e0-9b0e9e1067a5" providerId="ADAL" clId="{457B3402-4689-BB42-8A6D-013CBAE4D8E7}" dt="2024-05-10T21:24:47.846" v="149" actId="2696"/>
        <pc:sldMkLst>
          <pc:docMk/>
          <pc:sldMk cId="2892489889" sldId="262"/>
        </pc:sldMkLst>
      </pc:sldChg>
      <pc:sldChg chg="new del">
        <pc:chgData name="Woojung Hwang" userId="2f48344a-4cb6-44e2-85e0-9b0e9e1067a5" providerId="ADAL" clId="{457B3402-4689-BB42-8A6D-013CBAE4D8E7}" dt="2024-05-10T21:24:47.853" v="150" actId="2696"/>
        <pc:sldMkLst>
          <pc:docMk/>
          <pc:sldMk cId="3479829217" sldId="263"/>
        </pc:sldMkLst>
      </pc:sldChg>
      <pc:sldMasterChg chg="addSldLayout delSldLayout modSldLayout">
        <pc:chgData name="Woojung Hwang" userId="2f48344a-4cb6-44e2-85e0-9b0e9e1067a5" providerId="ADAL" clId="{457B3402-4689-BB42-8A6D-013CBAE4D8E7}" dt="2024-05-16T15:51:11.343" v="160" actId="21"/>
        <pc:sldMasterMkLst>
          <pc:docMk/>
          <pc:sldMasterMk cId="911137106" sldId="2147483650"/>
        </pc:sldMasterMkLst>
        <pc:sldLayoutChg chg="addSp delSp modSp new mod">
          <pc:chgData name="Woojung Hwang" userId="2f48344a-4cb6-44e2-85e0-9b0e9e1067a5" providerId="ADAL" clId="{457B3402-4689-BB42-8A6D-013CBAE4D8E7}" dt="2024-05-16T15:51:11.343" v="160" actId="21"/>
          <pc:sldLayoutMkLst>
            <pc:docMk/>
            <pc:sldMasterMk cId="911137106" sldId="2147483650"/>
            <pc:sldLayoutMk cId="4191161162" sldId="2147483648"/>
          </pc:sldLayoutMkLst>
          <pc:spChg chg="del">
            <ac:chgData name="Woojung Hwang" userId="2f48344a-4cb6-44e2-85e0-9b0e9e1067a5" providerId="ADAL" clId="{457B3402-4689-BB42-8A6D-013CBAE4D8E7}" dt="2024-05-10T21:16:29.945" v="39" actId="478"/>
            <ac:spMkLst>
              <pc:docMk/>
              <pc:sldMasterMk cId="911137106" sldId="2147483650"/>
              <pc:sldLayoutMk cId="4191161162" sldId="2147483648"/>
              <ac:spMk id="2" creationId="{4170F86A-4CCA-8921-6DB8-D31783BD9115}"/>
            </ac:spMkLst>
          </pc:spChg>
          <pc:picChg chg="add del mod">
            <ac:chgData name="Woojung Hwang" userId="2f48344a-4cb6-44e2-85e0-9b0e9e1067a5" providerId="ADAL" clId="{457B3402-4689-BB42-8A6D-013CBAE4D8E7}" dt="2024-05-16T15:51:11.343" v="160" actId="21"/>
            <ac:picMkLst>
              <pc:docMk/>
              <pc:sldMasterMk cId="911137106" sldId="2147483650"/>
              <pc:sldLayoutMk cId="4191161162" sldId="2147483648"/>
              <ac:picMk id="4" creationId="{513A737E-039E-99F1-0D69-CB09DC6EC90D}"/>
            </ac:picMkLst>
          </pc:picChg>
        </pc:sldLayoutChg>
        <pc:sldLayoutChg chg="add del">
          <pc:chgData name="Woojung Hwang" userId="2f48344a-4cb6-44e2-85e0-9b0e9e1067a5" providerId="ADAL" clId="{457B3402-4689-BB42-8A6D-013CBAE4D8E7}" dt="2024-05-10T21:16:16.822" v="33" actId="680"/>
          <pc:sldLayoutMkLst>
            <pc:docMk/>
            <pc:sldMasterMk cId="911137106" sldId="2147483650"/>
            <pc:sldLayoutMk cId="2944453608" sldId="2147483651"/>
          </pc:sldLayoutMkLst>
        </pc:sldLayoutChg>
        <pc:sldLayoutChg chg="add del">
          <pc:chgData name="Woojung Hwang" userId="2f48344a-4cb6-44e2-85e0-9b0e9e1067a5" providerId="ADAL" clId="{457B3402-4689-BB42-8A6D-013CBAE4D8E7}" dt="2024-05-10T21:16:25.519" v="36" actId="2696"/>
          <pc:sldLayoutMkLst>
            <pc:docMk/>
            <pc:sldMasterMk cId="911137106" sldId="2147483650"/>
            <pc:sldLayoutMk cId="3201541461" sldId="2147483651"/>
          </pc:sldLayoutMkLst>
        </pc:sldLayoutChg>
        <pc:sldLayoutChg chg="add del">
          <pc:chgData name="Woojung Hwang" userId="2f48344a-4cb6-44e2-85e0-9b0e9e1067a5" providerId="ADAL" clId="{457B3402-4689-BB42-8A6D-013CBAE4D8E7}" dt="2024-05-10T21:16:25.527" v="37" actId="2696"/>
          <pc:sldLayoutMkLst>
            <pc:docMk/>
            <pc:sldMasterMk cId="911137106" sldId="2147483650"/>
            <pc:sldLayoutMk cId="3880563226" sldId="2147483652"/>
          </pc:sldLayoutMkLst>
        </pc:sldLayoutChg>
        <pc:sldLayoutChg chg="del">
          <pc:chgData name="Woojung Hwang" userId="2f48344a-4cb6-44e2-85e0-9b0e9e1067a5" providerId="ADAL" clId="{457B3402-4689-BB42-8A6D-013CBAE4D8E7}" dt="2024-05-10T21:15:26.940" v="9" actId="2696"/>
          <pc:sldLayoutMkLst>
            <pc:docMk/>
            <pc:sldMasterMk cId="911137106" sldId="2147483650"/>
            <pc:sldLayoutMk cId="1611375471" sldId="2147483653"/>
          </pc:sldLayoutMkLst>
        </pc:sldLayoutChg>
        <pc:sldLayoutChg chg="del">
          <pc:chgData name="Woojung Hwang" userId="2f48344a-4cb6-44e2-85e0-9b0e9e1067a5" providerId="ADAL" clId="{457B3402-4689-BB42-8A6D-013CBAE4D8E7}" dt="2024-05-10T21:15:26.726" v="8" actId="2696"/>
          <pc:sldLayoutMkLst>
            <pc:docMk/>
            <pc:sldMasterMk cId="911137106" sldId="2147483650"/>
            <pc:sldLayoutMk cId="1784851281" sldId="2147483654"/>
          </pc:sldLayoutMkLst>
        </pc:sldLayoutChg>
        <pc:sldLayoutChg chg="del">
          <pc:chgData name="Woojung Hwang" userId="2f48344a-4cb6-44e2-85e0-9b0e9e1067a5" providerId="ADAL" clId="{457B3402-4689-BB42-8A6D-013CBAE4D8E7}" dt="2024-05-10T21:15:26.550" v="7" actId="2696"/>
          <pc:sldLayoutMkLst>
            <pc:docMk/>
            <pc:sldMasterMk cId="911137106" sldId="2147483650"/>
            <pc:sldLayoutMk cId="610535070" sldId="2147483655"/>
          </pc:sldLayoutMkLst>
        </pc:sldLayoutChg>
        <pc:sldLayoutChg chg="del">
          <pc:chgData name="Woojung Hwang" userId="2f48344a-4cb6-44e2-85e0-9b0e9e1067a5" providerId="ADAL" clId="{457B3402-4689-BB42-8A6D-013CBAE4D8E7}" dt="2024-05-10T21:15:26.318" v="6" actId="2696"/>
          <pc:sldLayoutMkLst>
            <pc:docMk/>
            <pc:sldMasterMk cId="911137106" sldId="2147483650"/>
            <pc:sldLayoutMk cId="4255893520" sldId="2147483656"/>
          </pc:sldLayoutMkLst>
        </pc:sldLayoutChg>
      </pc:sldMasterChg>
      <pc:sldMasterChg chg="delSldLayout modSldLayout">
        <pc:chgData name="Woojung Hwang" userId="2f48344a-4cb6-44e2-85e0-9b0e9e1067a5" providerId="ADAL" clId="{457B3402-4689-BB42-8A6D-013CBAE4D8E7}" dt="2024-05-16T15:55:36.769" v="211" actId="735"/>
        <pc:sldMasterMkLst>
          <pc:docMk/>
          <pc:sldMasterMk cId="950969869" sldId="2147483651"/>
        </pc:sldMasterMkLst>
        <pc:sldLayoutChg chg="del">
          <pc:chgData name="Woojung Hwang" userId="2f48344a-4cb6-44e2-85e0-9b0e9e1067a5" providerId="ADAL" clId="{457B3402-4689-BB42-8A6D-013CBAE4D8E7}" dt="2024-05-16T15:51:34.546" v="162" actId="2696"/>
          <pc:sldLayoutMkLst>
            <pc:docMk/>
            <pc:sldMasterMk cId="950969869" sldId="2147483651"/>
            <pc:sldLayoutMk cId="3565972087" sldId="2147483652"/>
          </pc:sldLayoutMkLst>
        </pc:sldLayoutChg>
        <pc:sldLayoutChg chg="del">
          <pc:chgData name="Woojung Hwang" userId="2f48344a-4cb6-44e2-85e0-9b0e9e1067a5" providerId="ADAL" clId="{457B3402-4689-BB42-8A6D-013CBAE4D8E7}" dt="2024-05-16T15:51:35.138" v="163" actId="2696"/>
          <pc:sldLayoutMkLst>
            <pc:docMk/>
            <pc:sldMasterMk cId="950969869" sldId="2147483651"/>
            <pc:sldLayoutMk cId="3729332548" sldId="2147483653"/>
          </pc:sldLayoutMkLst>
        </pc:sldLayoutChg>
        <pc:sldLayoutChg chg="del">
          <pc:chgData name="Woojung Hwang" userId="2f48344a-4cb6-44e2-85e0-9b0e9e1067a5" providerId="ADAL" clId="{457B3402-4689-BB42-8A6D-013CBAE4D8E7}" dt="2024-05-16T15:51:35.488" v="164" actId="2696"/>
          <pc:sldLayoutMkLst>
            <pc:docMk/>
            <pc:sldMasterMk cId="950969869" sldId="2147483651"/>
            <pc:sldLayoutMk cId="1833440283" sldId="2147483654"/>
          </pc:sldLayoutMkLst>
        </pc:sldLayoutChg>
        <pc:sldLayoutChg chg="del">
          <pc:chgData name="Woojung Hwang" userId="2f48344a-4cb6-44e2-85e0-9b0e9e1067a5" providerId="ADAL" clId="{457B3402-4689-BB42-8A6D-013CBAE4D8E7}" dt="2024-05-16T15:51:35.793" v="165" actId="2696"/>
          <pc:sldLayoutMkLst>
            <pc:docMk/>
            <pc:sldMasterMk cId="950969869" sldId="2147483651"/>
            <pc:sldLayoutMk cId="4069321265" sldId="2147483655"/>
          </pc:sldLayoutMkLst>
        </pc:sldLayoutChg>
        <pc:sldLayoutChg chg="del">
          <pc:chgData name="Woojung Hwang" userId="2f48344a-4cb6-44e2-85e0-9b0e9e1067a5" providerId="ADAL" clId="{457B3402-4689-BB42-8A6D-013CBAE4D8E7}" dt="2024-05-16T15:51:36.025" v="166" actId="2696"/>
          <pc:sldLayoutMkLst>
            <pc:docMk/>
            <pc:sldMasterMk cId="950969869" sldId="2147483651"/>
            <pc:sldLayoutMk cId="4188237434" sldId="2147483656"/>
          </pc:sldLayoutMkLst>
        </pc:sldLayoutChg>
        <pc:sldLayoutChg chg="del">
          <pc:chgData name="Woojung Hwang" userId="2f48344a-4cb6-44e2-85e0-9b0e9e1067a5" providerId="ADAL" clId="{457B3402-4689-BB42-8A6D-013CBAE4D8E7}" dt="2024-05-16T15:51:36.235" v="167" actId="2696"/>
          <pc:sldLayoutMkLst>
            <pc:docMk/>
            <pc:sldMasterMk cId="950969869" sldId="2147483651"/>
            <pc:sldLayoutMk cId="3225270485" sldId="2147483657"/>
          </pc:sldLayoutMkLst>
        </pc:sldLayoutChg>
        <pc:sldLayoutChg chg="del">
          <pc:chgData name="Woojung Hwang" userId="2f48344a-4cb6-44e2-85e0-9b0e9e1067a5" providerId="ADAL" clId="{457B3402-4689-BB42-8A6D-013CBAE4D8E7}" dt="2024-05-16T15:51:36.576" v="168" actId="2696"/>
          <pc:sldLayoutMkLst>
            <pc:docMk/>
            <pc:sldMasterMk cId="950969869" sldId="2147483651"/>
            <pc:sldLayoutMk cId="2868788182" sldId="2147483658"/>
          </pc:sldLayoutMkLst>
        </pc:sldLayoutChg>
        <pc:sldLayoutChg chg="del">
          <pc:chgData name="Woojung Hwang" userId="2f48344a-4cb6-44e2-85e0-9b0e9e1067a5" providerId="ADAL" clId="{457B3402-4689-BB42-8A6D-013CBAE4D8E7}" dt="2024-05-16T15:51:36.889" v="169" actId="2696"/>
          <pc:sldLayoutMkLst>
            <pc:docMk/>
            <pc:sldMasterMk cId="950969869" sldId="2147483651"/>
            <pc:sldLayoutMk cId="3654167612" sldId="2147483659"/>
          </pc:sldLayoutMkLst>
        </pc:sldLayoutChg>
        <pc:sldLayoutChg chg="del">
          <pc:chgData name="Woojung Hwang" userId="2f48344a-4cb6-44e2-85e0-9b0e9e1067a5" providerId="ADAL" clId="{457B3402-4689-BB42-8A6D-013CBAE4D8E7}" dt="2024-05-16T15:51:37.168" v="170" actId="2696"/>
          <pc:sldLayoutMkLst>
            <pc:docMk/>
            <pc:sldMasterMk cId="950969869" sldId="2147483651"/>
            <pc:sldLayoutMk cId="2707457507" sldId="2147483660"/>
          </pc:sldLayoutMkLst>
        </pc:sldLayoutChg>
        <pc:sldLayoutChg chg="del">
          <pc:chgData name="Woojung Hwang" userId="2f48344a-4cb6-44e2-85e0-9b0e9e1067a5" providerId="ADAL" clId="{457B3402-4689-BB42-8A6D-013CBAE4D8E7}" dt="2024-05-16T15:51:37.778" v="171" actId="2696"/>
          <pc:sldLayoutMkLst>
            <pc:docMk/>
            <pc:sldMasterMk cId="950969869" sldId="2147483651"/>
            <pc:sldLayoutMk cId="1087204541" sldId="2147483661"/>
          </pc:sldLayoutMkLst>
        </pc:sldLayoutChg>
        <pc:sldLayoutChg chg="del">
          <pc:chgData name="Woojung Hwang" userId="2f48344a-4cb6-44e2-85e0-9b0e9e1067a5" providerId="ADAL" clId="{457B3402-4689-BB42-8A6D-013CBAE4D8E7}" dt="2024-05-16T15:51:38.201" v="172" actId="2696"/>
          <pc:sldLayoutMkLst>
            <pc:docMk/>
            <pc:sldMasterMk cId="950969869" sldId="2147483651"/>
            <pc:sldLayoutMk cId="3604665281" sldId="2147483662"/>
          </pc:sldLayoutMkLst>
        </pc:sldLayoutChg>
        <pc:sldLayoutChg chg="addSp modSp mod">
          <pc:chgData name="Woojung Hwang" userId="2f48344a-4cb6-44e2-85e0-9b0e9e1067a5" providerId="ADAL" clId="{457B3402-4689-BB42-8A6D-013CBAE4D8E7}" dt="2024-05-16T15:55:36.769" v="211" actId="735"/>
          <pc:sldLayoutMkLst>
            <pc:docMk/>
            <pc:sldMasterMk cId="950969869" sldId="2147483651"/>
            <pc:sldLayoutMk cId="3881993161" sldId="2147483663"/>
          </pc:sldLayoutMkLst>
          <pc:picChg chg="add mod">
            <ac:chgData name="Woojung Hwang" userId="2f48344a-4cb6-44e2-85e0-9b0e9e1067a5" providerId="ADAL" clId="{457B3402-4689-BB42-8A6D-013CBAE4D8E7}" dt="2024-05-16T15:55:19.639" v="207" actId="1076"/>
            <ac:picMkLst>
              <pc:docMk/>
              <pc:sldMasterMk cId="950969869" sldId="2147483651"/>
              <pc:sldLayoutMk cId="3881993161" sldId="2147483663"/>
              <ac:picMk id="2" creationId="{76FA1901-E61A-24E1-C696-AFCEE2A9D8D0}"/>
            </ac:picMkLst>
          </pc:picChg>
        </pc:sldLayoutChg>
      </pc:sldMasterChg>
    </pc:docChg>
  </pc:docChgLst>
  <pc:docChgLst>
    <pc:chgData name="Cynthia Kim" userId="S::ckim@cmrignite.com::15d465f6-7e67-4a11-a213-d47d2463bf9e" providerId="AD" clId="Web-{4C027199-BCA8-239C-AFCA-0ADDAE279C66}"/>
    <pc:docChg chg="modSld">
      <pc:chgData name="Cynthia Kim" userId="S::ckim@cmrignite.com::15d465f6-7e67-4a11-a213-d47d2463bf9e" providerId="AD" clId="Web-{4C027199-BCA8-239C-AFCA-0ADDAE279C66}" dt="2024-05-24T21:32:07.077" v="1" actId="1076"/>
      <pc:docMkLst>
        <pc:docMk/>
      </pc:docMkLst>
      <pc:sldChg chg="modSp">
        <pc:chgData name="Cynthia Kim" userId="S::ckim@cmrignite.com::15d465f6-7e67-4a11-a213-d47d2463bf9e" providerId="AD" clId="Web-{4C027199-BCA8-239C-AFCA-0ADDAE279C66}" dt="2024-05-24T21:32:07.077" v="1" actId="1076"/>
        <pc:sldMkLst>
          <pc:docMk/>
          <pc:sldMk cId="2377781377" sldId="259"/>
        </pc:sldMkLst>
        <pc:picChg chg="mod">
          <ac:chgData name="Cynthia Kim" userId="S::ckim@cmrignite.com::15d465f6-7e67-4a11-a213-d47d2463bf9e" providerId="AD" clId="Web-{4C027199-BCA8-239C-AFCA-0ADDAE279C66}" dt="2024-05-24T21:32:07.077" v="1" actId="1076"/>
          <ac:picMkLst>
            <pc:docMk/>
            <pc:sldMk cId="2377781377" sldId="259"/>
            <ac:picMk id="5" creationId="{57BFB4E5-43A6-D887-52EB-81218F1B64BF}"/>
          </ac:picMkLst>
        </pc:picChg>
      </pc:sldChg>
    </pc:docChg>
  </pc:docChgLst>
  <pc:docChgLst>
    <pc:chgData name="Woojung Hwang" userId="2f48344a-4cb6-44e2-85e0-9b0e9e1067a5" providerId="ADAL" clId="{605F0EB6-6962-D840-839C-201392AA1B09}"/>
    <pc:docChg chg="undo custSel addSld modSld sldOrd">
      <pc:chgData name="Woojung Hwang" userId="2f48344a-4cb6-44e2-85e0-9b0e9e1067a5" providerId="ADAL" clId="{605F0EB6-6962-D840-839C-201392AA1B09}" dt="2024-05-24T21:47:20.788" v="198" actId="478"/>
      <pc:docMkLst>
        <pc:docMk/>
      </pc:docMkLst>
      <pc:sldChg chg="addSp delSp modSp mod">
        <pc:chgData name="Woojung Hwang" userId="2f48344a-4cb6-44e2-85e0-9b0e9e1067a5" providerId="ADAL" clId="{605F0EB6-6962-D840-839C-201392AA1B09}" dt="2024-05-18T15:30:31.933" v="24" actId="12789"/>
        <pc:sldMkLst>
          <pc:docMk/>
          <pc:sldMk cId="3406773816" sldId="256"/>
        </pc:sldMkLst>
        <pc:picChg chg="add del mod">
          <ac:chgData name="Woojung Hwang" userId="2f48344a-4cb6-44e2-85e0-9b0e9e1067a5" providerId="ADAL" clId="{605F0EB6-6962-D840-839C-201392AA1B09}" dt="2024-05-18T15:30:02.352" v="12" actId="478"/>
          <ac:picMkLst>
            <pc:docMk/>
            <pc:sldMk cId="3406773816" sldId="256"/>
            <ac:picMk id="2" creationId="{3D06CDF8-03C4-21B4-DB4C-F7115FAADFB4}"/>
          </ac:picMkLst>
        </pc:picChg>
        <pc:picChg chg="add mod">
          <ac:chgData name="Woojung Hwang" userId="2f48344a-4cb6-44e2-85e0-9b0e9e1067a5" providerId="ADAL" clId="{605F0EB6-6962-D840-839C-201392AA1B09}" dt="2024-05-18T15:30:31.933" v="24" actId="12789"/>
          <ac:picMkLst>
            <pc:docMk/>
            <pc:sldMk cId="3406773816" sldId="256"/>
            <ac:picMk id="3" creationId="{99F8976B-C8DA-9460-2F3C-E0CE4370B4D3}"/>
          </ac:picMkLst>
        </pc:picChg>
        <pc:picChg chg="del">
          <ac:chgData name="Woojung Hwang" userId="2f48344a-4cb6-44e2-85e0-9b0e9e1067a5" providerId="ADAL" clId="{605F0EB6-6962-D840-839C-201392AA1B09}" dt="2024-05-17T22:40:46.578" v="0" actId="478"/>
          <ac:picMkLst>
            <pc:docMk/>
            <pc:sldMk cId="3406773816" sldId="256"/>
            <ac:picMk id="6" creationId="{F5F79326-376B-5B0B-C98E-D8C9F8175D60}"/>
          </ac:picMkLst>
        </pc:picChg>
        <pc:picChg chg="del">
          <ac:chgData name="Woojung Hwang" userId="2f48344a-4cb6-44e2-85e0-9b0e9e1067a5" providerId="ADAL" clId="{605F0EB6-6962-D840-839C-201392AA1B09}" dt="2024-05-17T22:40:46.578" v="0" actId="478"/>
          <ac:picMkLst>
            <pc:docMk/>
            <pc:sldMk cId="3406773816" sldId="256"/>
            <ac:picMk id="7" creationId="{E59B3968-9F46-ED08-B650-DD0BC9FB1465}"/>
          </ac:picMkLst>
        </pc:picChg>
        <pc:picChg chg="del">
          <ac:chgData name="Woojung Hwang" userId="2f48344a-4cb6-44e2-85e0-9b0e9e1067a5" providerId="ADAL" clId="{605F0EB6-6962-D840-839C-201392AA1B09}" dt="2024-05-17T22:40:46.578" v="0" actId="478"/>
          <ac:picMkLst>
            <pc:docMk/>
            <pc:sldMk cId="3406773816" sldId="256"/>
            <ac:picMk id="8" creationId="{37237375-4E91-0D67-3662-F47DBCF75CB1}"/>
          </ac:picMkLst>
        </pc:picChg>
      </pc:sldChg>
      <pc:sldChg chg="addSp delSp modSp mod">
        <pc:chgData name="Woojung Hwang" userId="2f48344a-4cb6-44e2-85e0-9b0e9e1067a5" providerId="ADAL" clId="{605F0EB6-6962-D840-839C-201392AA1B09}" dt="2024-05-18T15:30:53.363" v="32" actId="12789"/>
        <pc:sldMkLst>
          <pc:docMk/>
          <pc:sldMk cId="3773049294" sldId="257"/>
        </pc:sldMkLst>
        <pc:picChg chg="add del">
          <ac:chgData name="Woojung Hwang" userId="2f48344a-4cb6-44e2-85e0-9b0e9e1067a5" providerId="ADAL" clId="{605F0EB6-6962-D840-839C-201392AA1B09}" dt="2024-05-18T15:30:45.652" v="27" actId="478"/>
          <ac:picMkLst>
            <pc:docMk/>
            <pc:sldMk cId="3773049294" sldId="257"/>
            <ac:picMk id="2" creationId="{351C127A-C2F0-CA6A-8FD1-D23E13554919}"/>
          </ac:picMkLst>
        </pc:picChg>
        <pc:picChg chg="add mod">
          <ac:chgData name="Woojung Hwang" userId="2f48344a-4cb6-44e2-85e0-9b0e9e1067a5" providerId="ADAL" clId="{605F0EB6-6962-D840-839C-201392AA1B09}" dt="2024-05-18T15:30:53.363" v="32" actId="12789"/>
          <ac:picMkLst>
            <pc:docMk/>
            <pc:sldMk cId="3773049294" sldId="257"/>
            <ac:picMk id="3" creationId="{E58AA019-DD6F-C14F-AC0B-75CA4F674A14}"/>
          </ac:picMkLst>
        </pc:picChg>
        <pc:picChg chg="del">
          <ac:chgData name="Woojung Hwang" userId="2f48344a-4cb6-44e2-85e0-9b0e9e1067a5" providerId="ADAL" clId="{605F0EB6-6962-D840-839C-201392AA1B09}" dt="2024-05-17T22:40:56.529" v="2" actId="478"/>
          <ac:picMkLst>
            <pc:docMk/>
            <pc:sldMk cId="3773049294" sldId="257"/>
            <ac:picMk id="6" creationId="{227F3BDC-A3EC-3F5F-8F2A-C52B4E7591CD}"/>
          </ac:picMkLst>
        </pc:picChg>
        <pc:picChg chg="del">
          <ac:chgData name="Woojung Hwang" userId="2f48344a-4cb6-44e2-85e0-9b0e9e1067a5" providerId="ADAL" clId="{605F0EB6-6962-D840-839C-201392AA1B09}" dt="2024-05-17T22:40:56.529" v="2" actId="478"/>
          <ac:picMkLst>
            <pc:docMk/>
            <pc:sldMk cId="3773049294" sldId="257"/>
            <ac:picMk id="8" creationId="{A28C7AF4-6DD1-A91C-A525-FFE8E883B0DB}"/>
          </ac:picMkLst>
        </pc:picChg>
        <pc:picChg chg="del">
          <ac:chgData name="Woojung Hwang" userId="2f48344a-4cb6-44e2-85e0-9b0e9e1067a5" providerId="ADAL" clId="{605F0EB6-6962-D840-839C-201392AA1B09}" dt="2024-05-17T22:40:56.529" v="2" actId="478"/>
          <ac:picMkLst>
            <pc:docMk/>
            <pc:sldMk cId="3773049294" sldId="257"/>
            <ac:picMk id="10" creationId="{3ABAD2CE-79A0-7233-47B5-B138E493D772}"/>
          </ac:picMkLst>
        </pc:picChg>
      </pc:sldChg>
      <pc:sldChg chg="addSp delSp modSp mod">
        <pc:chgData name="Woojung Hwang" userId="2f48344a-4cb6-44e2-85e0-9b0e9e1067a5" providerId="ADAL" clId="{605F0EB6-6962-D840-839C-201392AA1B09}" dt="2024-05-18T15:31:22.672" v="39" actId="12789"/>
        <pc:sldMkLst>
          <pc:docMk/>
          <pc:sldMk cId="2530689370" sldId="258"/>
        </pc:sldMkLst>
        <pc:spChg chg="del">
          <ac:chgData name="Woojung Hwang" userId="2f48344a-4cb6-44e2-85e0-9b0e9e1067a5" providerId="ADAL" clId="{605F0EB6-6962-D840-839C-201392AA1B09}" dt="2024-05-17T22:41:05.741" v="4" actId="478"/>
          <ac:spMkLst>
            <pc:docMk/>
            <pc:sldMk cId="2530689370" sldId="258"/>
            <ac:spMk id="3" creationId="{E8A04C3A-3E04-96F4-6A8C-808C148C5AD9}"/>
          </ac:spMkLst>
        </pc:spChg>
        <pc:spChg chg="del">
          <ac:chgData name="Woojung Hwang" userId="2f48344a-4cb6-44e2-85e0-9b0e9e1067a5" providerId="ADAL" clId="{605F0EB6-6962-D840-839C-201392AA1B09}" dt="2024-05-17T22:41:05.741" v="4" actId="478"/>
          <ac:spMkLst>
            <pc:docMk/>
            <pc:sldMk cId="2530689370" sldId="258"/>
            <ac:spMk id="5" creationId="{84526B0F-929C-653A-34B5-8C68FEF92EC1}"/>
          </ac:spMkLst>
        </pc:spChg>
        <pc:picChg chg="add del mod">
          <ac:chgData name="Woojung Hwang" userId="2f48344a-4cb6-44e2-85e0-9b0e9e1067a5" providerId="ADAL" clId="{605F0EB6-6962-D840-839C-201392AA1B09}" dt="2024-05-18T15:31:15.655" v="35" actId="478"/>
          <ac:picMkLst>
            <pc:docMk/>
            <pc:sldMk cId="2530689370" sldId="258"/>
            <ac:picMk id="2" creationId="{777EF0D2-1607-4C65-3DD4-66565F7B503C}"/>
          </ac:picMkLst>
        </pc:picChg>
        <pc:picChg chg="add">
          <ac:chgData name="Woojung Hwang" userId="2f48344a-4cb6-44e2-85e0-9b0e9e1067a5" providerId="ADAL" clId="{605F0EB6-6962-D840-839C-201392AA1B09}" dt="2024-05-18T15:29:49.526" v="8"/>
          <ac:picMkLst>
            <pc:docMk/>
            <pc:sldMk cId="2530689370" sldId="258"/>
            <ac:picMk id="3" creationId="{5EE62BDD-C0AC-8116-08E9-5E4EAD3D77CB}"/>
          </ac:picMkLst>
        </pc:picChg>
        <pc:picChg chg="add mod">
          <ac:chgData name="Woojung Hwang" userId="2f48344a-4cb6-44e2-85e0-9b0e9e1067a5" providerId="ADAL" clId="{605F0EB6-6962-D840-839C-201392AA1B09}" dt="2024-05-18T15:31:22.672" v="39" actId="12789"/>
          <ac:picMkLst>
            <pc:docMk/>
            <pc:sldMk cId="2530689370" sldId="258"/>
            <ac:picMk id="4" creationId="{E48523FF-BE21-0D71-74E2-B389938E2E67}"/>
          </ac:picMkLst>
        </pc:picChg>
        <pc:picChg chg="del">
          <ac:chgData name="Woojung Hwang" userId="2f48344a-4cb6-44e2-85e0-9b0e9e1067a5" providerId="ADAL" clId="{605F0EB6-6962-D840-839C-201392AA1B09}" dt="2024-05-17T22:41:05.741" v="4" actId="478"/>
          <ac:picMkLst>
            <pc:docMk/>
            <pc:sldMk cId="2530689370" sldId="258"/>
            <ac:picMk id="7" creationId="{44CC69AF-FC89-4D1F-FA00-0C8634E2BE21}"/>
          </ac:picMkLst>
        </pc:picChg>
        <pc:picChg chg="del">
          <ac:chgData name="Woojung Hwang" userId="2f48344a-4cb6-44e2-85e0-9b0e9e1067a5" providerId="ADAL" clId="{605F0EB6-6962-D840-839C-201392AA1B09}" dt="2024-05-17T22:41:05.741" v="4" actId="478"/>
          <ac:picMkLst>
            <pc:docMk/>
            <pc:sldMk cId="2530689370" sldId="258"/>
            <ac:picMk id="8" creationId="{CC5C3AEF-9769-9148-A962-4787BFE2328F}"/>
          </ac:picMkLst>
        </pc:picChg>
        <pc:picChg chg="del">
          <ac:chgData name="Woojung Hwang" userId="2f48344a-4cb6-44e2-85e0-9b0e9e1067a5" providerId="ADAL" clId="{605F0EB6-6962-D840-839C-201392AA1B09}" dt="2024-05-17T22:41:05.741" v="4" actId="478"/>
          <ac:picMkLst>
            <pc:docMk/>
            <pc:sldMk cId="2530689370" sldId="258"/>
            <ac:picMk id="9" creationId="{6FEDDD0A-4E6D-B2F3-470A-11E9B4532572}"/>
          </ac:picMkLst>
        </pc:picChg>
      </pc:sldChg>
      <pc:sldChg chg="addSp delSp modSp add mod">
        <pc:chgData name="Woojung Hwang" userId="2f48344a-4cb6-44e2-85e0-9b0e9e1067a5" providerId="ADAL" clId="{605F0EB6-6962-D840-839C-201392AA1B09}" dt="2024-05-24T21:46:37.122" v="176" actId="478"/>
        <pc:sldMkLst>
          <pc:docMk/>
          <pc:sldMk cId="2377781377" sldId="259"/>
        </pc:sldMkLst>
        <pc:picChg chg="del">
          <ac:chgData name="Woojung Hwang" userId="2f48344a-4cb6-44e2-85e0-9b0e9e1067a5" providerId="ADAL" clId="{605F0EB6-6962-D840-839C-201392AA1B09}" dt="2024-05-24T19:20:36.702" v="44" actId="478"/>
          <ac:picMkLst>
            <pc:docMk/>
            <pc:sldMk cId="2377781377" sldId="259"/>
            <ac:picMk id="2" creationId="{28A3BBB7-86BD-012E-B6E7-5E85A3A4E4A1}"/>
          </ac:picMkLst>
        </pc:picChg>
        <pc:picChg chg="del">
          <ac:chgData name="Woojung Hwang" userId="2f48344a-4cb6-44e2-85e0-9b0e9e1067a5" providerId="ADAL" clId="{605F0EB6-6962-D840-839C-201392AA1B09}" dt="2024-05-24T19:20:36.702" v="44" actId="478"/>
          <ac:picMkLst>
            <pc:docMk/>
            <pc:sldMk cId="2377781377" sldId="259"/>
            <ac:picMk id="3" creationId="{99F8976B-C8DA-9460-2F3C-E0CE4370B4D3}"/>
          </ac:picMkLst>
        </pc:picChg>
        <pc:picChg chg="add mod">
          <ac:chgData name="Woojung Hwang" userId="2f48344a-4cb6-44e2-85e0-9b0e9e1067a5" providerId="ADAL" clId="{605F0EB6-6962-D840-839C-201392AA1B09}" dt="2024-05-24T21:46:16.782" v="167" actId="1076"/>
          <ac:picMkLst>
            <pc:docMk/>
            <pc:sldMk cId="2377781377" sldId="259"/>
            <ac:picMk id="3" creationId="{A1895C7D-FEC1-7837-0C90-966EC7B75887}"/>
          </ac:picMkLst>
        </pc:picChg>
        <pc:picChg chg="add del mod">
          <ac:chgData name="Woojung Hwang" userId="2f48344a-4cb6-44e2-85e0-9b0e9e1067a5" providerId="ADAL" clId="{605F0EB6-6962-D840-839C-201392AA1B09}" dt="2024-05-24T21:46:37.122" v="176" actId="478"/>
          <ac:picMkLst>
            <pc:docMk/>
            <pc:sldMk cId="2377781377" sldId="259"/>
            <ac:picMk id="5" creationId="{57BFB4E5-43A6-D887-52EB-81218F1B64BF}"/>
          </ac:picMkLst>
        </pc:picChg>
        <pc:picChg chg="add mod">
          <ac:chgData name="Woojung Hwang" userId="2f48344a-4cb6-44e2-85e0-9b0e9e1067a5" providerId="ADAL" clId="{605F0EB6-6962-D840-839C-201392AA1B09}" dt="2024-05-24T21:46:28.057" v="170" actId="1076"/>
          <ac:picMkLst>
            <pc:docMk/>
            <pc:sldMk cId="2377781377" sldId="259"/>
            <ac:picMk id="6" creationId="{73B990BA-1904-84A6-AD67-47AE2F8C7252}"/>
          </ac:picMkLst>
        </pc:picChg>
        <pc:picChg chg="add mod">
          <ac:chgData name="Woojung Hwang" userId="2f48344a-4cb6-44e2-85e0-9b0e9e1067a5" providerId="ADAL" clId="{605F0EB6-6962-D840-839C-201392AA1B09}" dt="2024-05-24T21:46:29.405" v="171" actId="1076"/>
          <ac:picMkLst>
            <pc:docMk/>
            <pc:sldMk cId="2377781377" sldId="259"/>
            <ac:picMk id="8" creationId="{4B54C556-D640-2121-76E5-0E00CF0C01D1}"/>
          </ac:picMkLst>
        </pc:picChg>
        <pc:picChg chg="add mod">
          <ac:chgData name="Woojung Hwang" userId="2f48344a-4cb6-44e2-85e0-9b0e9e1067a5" providerId="ADAL" clId="{605F0EB6-6962-D840-839C-201392AA1B09}" dt="2024-05-24T21:46:34.707" v="175" actId="1076"/>
          <ac:picMkLst>
            <pc:docMk/>
            <pc:sldMk cId="2377781377" sldId="259"/>
            <ac:picMk id="10" creationId="{38070E53-8413-3B32-98D1-4243EFDFDC81}"/>
          </ac:picMkLst>
        </pc:picChg>
      </pc:sldChg>
      <pc:sldChg chg="addSp delSp modSp add mod">
        <pc:chgData name="Woojung Hwang" userId="2f48344a-4cb6-44e2-85e0-9b0e9e1067a5" providerId="ADAL" clId="{605F0EB6-6962-D840-839C-201392AA1B09}" dt="2024-05-24T21:47:20.788" v="198" actId="478"/>
        <pc:sldMkLst>
          <pc:docMk/>
          <pc:sldMk cId="1240022613" sldId="260"/>
        </pc:sldMkLst>
        <pc:picChg chg="del">
          <ac:chgData name="Woojung Hwang" userId="2f48344a-4cb6-44e2-85e0-9b0e9e1067a5" providerId="ADAL" clId="{605F0EB6-6962-D840-839C-201392AA1B09}" dt="2024-05-24T19:20:50.232" v="50" actId="478"/>
          <ac:picMkLst>
            <pc:docMk/>
            <pc:sldMk cId="1240022613" sldId="260"/>
            <ac:picMk id="2" creationId="{28A3BBB7-86BD-012E-B6E7-5E85A3A4E4A1}"/>
          </ac:picMkLst>
        </pc:picChg>
        <pc:picChg chg="add mod">
          <ac:chgData name="Woojung Hwang" userId="2f48344a-4cb6-44e2-85e0-9b0e9e1067a5" providerId="ADAL" clId="{605F0EB6-6962-D840-839C-201392AA1B09}" dt="2024-05-24T21:47:12.076" v="194" actId="1076"/>
          <ac:picMkLst>
            <pc:docMk/>
            <pc:sldMk cId="1240022613" sldId="260"/>
            <ac:picMk id="3" creationId="{117F8DAB-C325-F5A3-CD66-606ED4BA2ABE}"/>
          </ac:picMkLst>
        </pc:picChg>
        <pc:picChg chg="del">
          <ac:chgData name="Woojung Hwang" userId="2f48344a-4cb6-44e2-85e0-9b0e9e1067a5" providerId="ADAL" clId="{605F0EB6-6962-D840-839C-201392AA1B09}" dt="2024-05-24T19:20:50.232" v="50" actId="478"/>
          <ac:picMkLst>
            <pc:docMk/>
            <pc:sldMk cId="1240022613" sldId="260"/>
            <ac:picMk id="3" creationId="{99F8976B-C8DA-9460-2F3C-E0CE4370B4D3}"/>
          </ac:picMkLst>
        </pc:picChg>
        <pc:picChg chg="add del mod">
          <ac:chgData name="Woojung Hwang" userId="2f48344a-4cb6-44e2-85e0-9b0e9e1067a5" providerId="ADAL" clId="{605F0EB6-6962-D840-839C-201392AA1B09}" dt="2024-05-24T21:47:20.788" v="198" actId="478"/>
          <ac:picMkLst>
            <pc:docMk/>
            <pc:sldMk cId="1240022613" sldId="260"/>
            <ac:picMk id="5" creationId="{FAA5379D-5E1E-3AF9-053A-9B2BDCB2E3CD}"/>
          </ac:picMkLst>
        </pc:picChg>
        <pc:picChg chg="add mod">
          <ac:chgData name="Woojung Hwang" userId="2f48344a-4cb6-44e2-85e0-9b0e9e1067a5" providerId="ADAL" clId="{605F0EB6-6962-D840-839C-201392AA1B09}" dt="2024-05-24T21:47:19.292" v="197" actId="1076"/>
          <ac:picMkLst>
            <pc:docMk/>
            <pc:sldMk cId="1240022613" sldId="260"/>
            <ac:picMk id="6" creationId="{7449881C-505B-C70D-A90F-C7267EF8557B}"/>
          </ac:picMkLst>
        </pc:picChg>
        <pc:picChg chg="add mod">
          <ac:chgData name="Woojung Hwang" userId="2f48344a-4cb6-44e2-85e0-9b0e9e1067a5" providerId="ADAL" clId="{605F0EB6-6962-D840-839C-201392AA1B09}" dt="2024-05-24T21:47:14.027" v="195" actId="1076"/>
          <ac:picMkLst>
            <pc:docMk/>
            <pc:sldMk cId="1240022613" sldId="260"/>
            <ac:picMk id="8" creationId="{6A77D78D-32D1-C1E3-4A3B-DD526488F67A}"/>
          </ac:picMkLst>
        </pc:picChg>
        <pc:picChg chg="add mod">
          <ac:chgData name="Woojung Hwang" userId="2f48344a-4cb6-44e2-85e0-9b0e9e1067a5" providerId="ADAL" clId="{605F0EB6-6962-D840-839C-201392AA1B09}" dt="2024-05-24T21:47:16.783" v="196" actId="1076"/>
          <ac:picMkLst>
            <pc:docMk/>
            <pc:sldMk cId="1240022613" sldId="260"/>
            <ac:picMk id="10" creationId="{907BEA06-B696-630D-238D-E8B9DC994D3A}"/>
          </ac:picMkLst>
        </pc:picChg>
      </pc:sldChg>
      <pc:sldChg chg="addSp delSp modSp add mod ord">
        <pc:chgData name="Woojung Hwang" userId="2f48344a-4cb6-44e2-85e0-9b0e9e1067a5" providerId="ADAL" clId="{605F0EB6-6962-D840-839C-201392AA1B09}" dt="2024-05-24T21:46:59.539" v="187" actId="478"/>
        <pc:sldMkLst>
          <pc:docMk/>
          <pc:sldMk cId="2910484970" sldId="261"/>
        </pc:sldMkLst>
        <pc:picChg chg="del">
          <ac:chgData name="Woojung Hwang" userId="2f48344a-4cb6-44e2-85e0-9b0e9e1067a5" providerId="ADAL" clId="{605F0EB6-6962-D840-839C-201392AA1B09}" dt="2024-05-24T19:20:33.319" v="43" actId="478"/>
          <ac:picMkLst>
            <pc:docMk/>
            <pc:sldMk cId="2910484970" sldId="261"/>
            <ac:picMk id="2" creationId="{28A3BBB7-86BD-012E-B6E7-5E85A3A4E4A1}"/>
          </ac:picMkLst>
        </pc:picChg>
        <pc:picChg chg="add mod">
          <ac:chgData name="Woojung Hwang" userId="2f48344a-4cb6-44e2-85e0-9b0e9e1067a5" providerId="ADAL" clId="{605F0EB6-6962-D840-839C-201392AA1B09}" dt="2024-05-24T21:46:49.163" v="183" actId="1076"/>
          <ac:picMkLst>
            <pc:docMk/>
            <pc:sldMk cId="2910484970" sldId="261"/>
            <ac:picMk id="3" creationId="{95446E34-A4EB-E58F-F02E-977CA3E8A551}"/>
          </ac:picMkLst>
        </pc:picChg>
        <pc:picChg chg="del">
          <ac:chgData name="Woojung Hwang" userId="2f48344a-4cb6-44e2-85e0-9b0e9e1067a5" providerId="ADAL" clId="{605F0EB6-6962-D840-839C-201392AA1B09}" dt="2024-05-24T19:20:33.319" v="43" actId="478"/>
          <ac:picMkLst>
            <pc:docMk/>
            <pc:sldMk cId="2910484970" sldId="261"/>
            <ac:picMk id="3" creationId="{99F8976B-C8DA-9460-2F3C-E0CE4370B4D3}"/>
          </ac:picMkLst>
        </pc:picChg>
        <pc:picChg chg="add del mod">
          <ac:chgData name="Woojung Hwang" userId="2f48344a-4cb6-44e2-85e0-9b0e9e1067a5" providerId="ADAL" clId="{605F0EB6-6962-D840-839C-201392AA1B09}" dt="2024-05-24T21:46:59.539" v="187" actId="478"/>
          <ac:picMkLst>
            <pc:docMk/>
            <pc:sldMk cId="2910484970" sldId="261"/>
            <ac:picMk id="5" creationId="{FB300475-C620-C423-01F2-92DA27E0C9FB}"/>
          </ac:picMkLst>
        </pc:picChg>
        <pc:picChg chg="add mod">
          <ac:chgData name="Woojung Hwang" userId="2f48344a-4cb6-44e2-85e0-9b0e9e1067a5" providerId="ADAL" clId="{605F0EB6-6962-D840-839C-201392AA1B09}" dt="2024-05-24T21:46:57.331" v="186" actId="1076"/>
          <ac:picMkLst>
            <pc:docMk/>
            <pc:sldMk cId="2910484970" sldId="261"/>
            <ac:picMk id="6" creationId="{E58FF9C8-15F9-B2F3-3DBF-98B2A6B0C2FD}"/>
          </ac:picMkLst>
        </pc:picChg>
        <pc:picChg chg="add mod">
          <ac:chgData name="Woojung Hwang" userId="2f48344a-4cb6-44e2-85e0-9b0e9e1067a5" providerId="ADAL" clId="{605F0EB6-6962-D840-839C-201392AA1B09}" dt="2024-05-24T21:46:52.825" v="184" actId="1076"/>
          <ac:picMkLst>
            <pc:docMk/>
            <pc:sldMk cId="2910484970" sldId="261"/>
            <ac:picMk id="8" creationId="{96F8E606-6746-832B-F041-E3CBF67EA213}"/>
          </ac:picMkLst>
        </pc:picChg>
        <pc:picChg chg="add mod">
          <ac:chgData name="Woojung Hwang" userId="2f48344a-4cb6-44e2-85e0-9b0e9e1067a5" providerId="ADAL" clId="{605F0EB6-6962-D840-839C-201392AA1B09}" dt="2024-05-24T21:46:54.991" v="185" actId="1076"/>
          <ac:picMkLst>
            <pc:docMk/>
            <pc:sldMk cId="2910484970" sldId="261"/>
            <ac:picMk id="10" creationId="{CA99F6A5-70FD-D15B-BE5C-191F572263DB}"/>
          </ac:picMkLst>
        </pc:picChg>
      </pc:sldChg>
    </pc:docChg>
  </pc:docChgLst>
  <pc:docChgLst>
    <pc:chgData name="Woojung Hwang" userId="S::whwang@cmrignite.com::2f48344a-4cb6-44e2-85e0-9b0e9e1067a5" providerId="AD" clId="Web-{0F14B862-B7B4-1D12-BE6A-E0F2E77C1A08}"/>
    <pc:docChg chg="modSld">
      <pc:chgData name="Woojung Hwang" userId="S::whwang@cmrignite.com::2f48344a-4cb6-44e2-85e0-9b0e9e1067a5" providerId="AD" clId="Web-{0F14B862-B7B4-1D12-BE6A-E0F2E77C1A08}" dt="2024-05-30T19:36:21.639" v="1" actId="1076"/>
      <pc:docMkLst>
        <pc:docMk/>
      </pc:docMkLst>
      <pc:sldChg chg="modSp">
        <pc:chgData name="Woojung Hwang" userId="S::whwang@cmrignite.com::2f48344a-4cb6-44e2-85e0-9b0e9e1067a5" providerId="AD" clId="Web-{0F14B862-B7B4-1D12-BE6A-E0F2E77C1A08}" dt="2024-05-30T19:36:21.639" v="1" actId="1076"/>
        <pc:sldMkLst>
          <pc:docMk/>
          <pc:sldMk cId="1240022613" sldId="260"/>
        </pc:sldMkLst>
        <pc:picChg chg="mod">
          <ac:chgData name="Woojung Hwang" userId="S::whwang@cmrignite.com::2f48344a-4cb6-44e2-85e0-9b0e9e1067a5" providerId="AD" clId="Web-{0F14B862-B7B4-1D12-BE6A-E0F2E77C1A08}" dt="2024-05-30T19:36:21.639" v="1" actId="1076"/>
          <ac:picMkLst>
            <pc:docMk/>
            <pc:sldMk cId="1240022613" sldId="260"/>
            <ac:picMk id="3" creationId="{117F8DAB-C325-F5A3-CD66-606ED4BA2ABE}"/>
          </ac:picMkLst>
        </pc:picChg>
      </pc:sldChg>
    </pc:docChg>
  </pc:docChgLst>
  <pc:docChgLst>
    <pc:chgData name="Chaji Yang" userId="4e6a9ab4-4bf5-4d72-838b-d3789445bf9a" providerId="ADAL" clId="{F6534818-FB74-2D4C-98DF-235D4D294558}"/>
    <pc:docChg chg="undo custSel delSld modSld modMainMaster">
      <pc:chgData name="Chaji Yang" userId="4e6a9ab4-4bf5-4d72-838b-d3789445bf9a" providerId="ADAL" clId="{F6534818-FB74-2D4C-98DF-235D4D294558}" dt="2024-05-31T18:51:29.640" v="306"/>
      <pc:docMkLst>
        <pc:docMk/>
      </pc:docMkLst>
      <pc:sldChg chg="del">
        <pc:chgData name="Chaji Yang" userId="4e6a9ab4-4bf5-4d72-838b-d3789445bf9a" providerId="ADAL" clId="{F6534818-FB74-2D4C-98DF-235D4D294558}" dt="2024-05-24T19:29:21.796" v="2" actId="2696"/>
        <pc:sldMkLst>
          <pc:docMk/>
          <pc:sldMk cId="3406773816" sldId="256"/>
        </pc:sldMkLst>
      </pc:sldChg>
      <pc:sldChg chg="del">
        <pc:chgData name="Chaji Yang" userId="4e6a9ab4-4bf5-4d72-838b-d3789445bf9a" providerId="ADAL" clId="{F6534818-FB74-2D4C-98DF-235D4D294558}" dt="2024-05-24T19:29:21.004" v="1" actId="2696"/>
        <pc:sldMkLst>
          <pc:docMk/>
          <pc:sldMk cId="3773049294" sldId="257"/>
        </pc:sldMkLst>
      </pc:sldChg>
      <pc:sldChg chg="del">
        <pc:chgData name="Chaji Yang" userId="4e6a9ab4-4bf5-4d72-838b-d3789445bf9a" providerId="ADAL" clId="{F6534818-FB74-2D4C-98DF-235D4D294558}" dt="2024-05-24T19:29:20.339" v="0" actId="2696"/>
        <pc:sldMkLst>
          <pc:docMk/>
          <pc:sldMk cId="2530689370" sldId="258"/>
        </pc:sldMkLst>
      </pc:sldChg>
      <pc:sldChg chg="modSp mod">
        <pc:chgData name="Chaji Yang" userId="4e6a9ab4-4bf5-4d72-838b-d3789445bf9a" providerId="ADAL" clId="{F6534818-FB74-2D4C-98DF-235D4D294558}" dt="2024-05-31T18:18:20.622" v="305" actId="962"/>
        <pc:sldMkLst>
          <pc:docMk/>
          <pc:sldMk cId="2377781377" sldId="259"/>
        </pc:sldMkLst>
        <pc:picChg chg="mod">
          <ac:chgData name="Chaji Yang" userId="4e6a9ab4-4bf5-4d72-838b-d3789445bf9a" providerId="ADAL" clId="{F6534818-FB74-2D4C-98DF-235D4D294558}" dt="2024-05-31T18:18:20.622" v="305" actId="962"/>
          <ac:picMkLst>
            <pc:docMk/>
            <pc:sldMk cId="2377781377" sldId="259"/>
            <ac:picMk id="3" creationId="{A1895C7D-FEC1-7837-0C90-966EC7B75887}"/>
          </ac:picMkLst>
        </pc:picChg>
        <pc:picChg chg="mod">
          <ac:chgData name="Chaji Yang" userId="4e6a9ab4-4bf5-4d72-838b-d3789445bf9a" providerId="ADAL" clId="{F6534818-FB74-2D4C-98DF-235D4D294558}" dt="2024-05-24T19:31:05.207" v="24" actId="1036"/>
          <ac:picMkLst>
            <pc:docMk/>
            <pc:sldMk cId="2377781377" sldId="259"/>
            <ac:picMk id="5" creationId="{57BFB4E5-43A6-D887-52EB-81218F1B64BF}"/>
          </ac:picMkLst>
        </pc:picChg>
        <pc:picChg chg="mod">
          <ac:chgData name="Chaji Yang" userId="4e6a9ab4-4bf5-4d72-838b-d3789445bf9a" providerId="ADAL" clId="{F6534818-FB74-2D4C-98DF-235D4D294558}" dt="2024-05-31T18:14:22.461" v="72" actId="962"/>
          <ac:picMkLst>
            <pc:docMk/>
            <pc:sldMk cId="2377781377" sldId="259"/>
            <ac:picMk id="6" creationId="{73B990BA-1904-84A6-AD67-47AE2F8C7252}"/>
          </ac:picMkLst>
        </pc:picChg>
        <pc:picChg chg="mod">
          <ac:chgData name="Chaji Yang" userId="4e6a9ab4-4bf5-4d72-838b-d3789445bf9a" providerId="ADAL" clId="{F6534818-FB74-2D4C-98DF-235D4D294558}" dt="2024-05-31T18:14:29.307" v="102" actId="962"/>
          <ac:picMkLst>
            <pc:docMk/>
            <pc:sldMk cId="2377781377" sldId="259"/>
            <ac:picMk id="8" creationId="{4B54C556-D640-2121-76E5-0E00CF0C01D1}"/>
          </ac:picMkLst>
        </pc:picChg>
        <pc:picChg chg="mod">
          <ac:chgData name="Chaji Yang" userId="4e6a9ab4-4bf5-4d72-838b-d3789445bf9a" providerId="ADAL" clId="{F6534818-FB74-2D4C-98DF-235D4D294558}" dt="2024-05-31T18:14:34.643" v="116" actId="962"/>
          <ac:picMkLst>
            <pc:docMk/>
            <pc:sldMk cId="2377781377" sldId="259"/>
            <ac:picMk id="10" creationId="{38070E53-8413-3B32-98D1-4243EFDFDC81}"/>
          </ac:picMkLst>
        </pc:picChg>
      </pc:sldChg>
      <pc:sldChg chg="modSp mod modClrScheme delCm chgLayout">
        <pc:chgData name="Chaji Yang" userId="4e6a9ab4-4bf5-4d72-838b-d3789445bf9a" providerId="ADAL" clId="{F6534818-FB74-2D4C-98DF-235D4D294558}" dt="2024-05-31T18:51:29.640" v="306"/>
        <pc:sldMkLst>
          <pc:docMk/>
          <pc:sldMk cId="1240022613" sldId="260"/>
        </pc:sldMkLst>
        <pc:picChg chg="mod">
          <ac:chgData name="Chaji Yang" userId="4e6a9ab4-4bf5-4d72-838b-d3789445bf9a" providerId="ADAL" clId="{F6534818-FB74-2D4C-98DF-235D4D294558}" dt="2024-05-31T18:15:34.403" v="303" actId="962"/>
          <ac:picMkLst>
            <pc:docMk/>
            <pc:sldMk cId="1240022613" sldId="260"/>
            <ac:picMk id="3" creationId="{117F8DAB-C325-F5A3-CD66-606ED4BA2ABE}"/>
          </ac:picMkLst>
        </pc:picChg>
        <pc:picChg chg="mod">
          <ac:chgData name="Chaji Yang" userId="4e6a9ab4-4bf5-4d72-838b-d3789445bf9a" providerId="ADAL" clId="{F6534818-FB74-2D4C-98DF-235D4D294558}" dt="2024-05-24T19:30:48.948" v="17" actId="1035"/>
          <ac:picMkLst>
            <pc:docMk/>
            <pc:sldMk cId="1240022613" sldId="260"/>
            <ac:picMk id="5" creationId="{FAA5379D-5E1E-3AF9-053A-9B2BDCB2E3CD}"/>
          </ac:picMkLst>
        </pc:picChg>
        <pc:picChg chg="mod">
          <ac:chgData name="Chaji Yang" userId="4e6a9ab4-4bf5-4d72-838b-d3789445bf9a" providerId="ADAL" clId="{F6534818-FB74-2D4C-98DF-235D4D294558}" dt="2024-05-31T18:15:29.543" v="275" actId="962"/>
          <ac:picMkLst>
            <pc:docMk/>
            <pc:sldMk cId="1240022613" sldId="260"/>
            <ac:picMk id="6" creationId="{7449881C-505B-C70D-A90F-C7267EF8557B}"/>
          </ac:picMkLst>
        </pc:picChg>
        <pc:picChg chg="mod">
          <ac:chgData name="Chaji Yang" userId="4e6a9ab4-4bf5-4d72-838b-d3789445bf9a" providerId="ADAL" clId="{F6534818-FB74-2D4C-98DF-235D4D294558}" dt="2024-05-31T18:15:27.362" v="274" actId="962"/>
          <ac:picMkLst>
            <pc:docMk/>
            <pc:sldMk cId="1240022613" sldId="260"/>
            <ac:picMk id="8" creationId="{6A77D78D-32D1-C1E3-4A3B-DD526488F67A}"/>
          </ac:picMkLst>
        </pc:picChg>
        <pc:picChg chg="mod">
          <ac:chgData name="Chaji Yang" userId="4e6a9ab4-4bf5-4d72-838b-d3789445bf9a" providerId="ADAL" clId="{F6534818-FB74-2D4C-98DF-235D4D294558}" dt="2024-05-31T18:15:22.336" v="236" actId="962"/>
          <ac:picMkLst>
            <pc:docMk/>
            <pc:sldMk cId="1240022613" sldId="260"/>
            <ac:picMk id="10" creationId="{907BEA06-B696-630D-238D-E8B9DC994D3A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Chaji Yang" userId="4e6a9ab4-4bf5-4d72-838b-d3789445bf9a" providerId="ADAL" clId="{F6534818-FB74-2D4C-98DF-235D4D294558}" dt="2024-05-31T18:51:29.640" v="306"/>
              <pc2:cmMkLst xmlns:pc2="http://schemas.microsoft.com/office/powerpoint/2019/9/main/command">
                <pc:docMk/>
                <pc:sldMk cId="1240022613" sldId="260"/>
                <pc2:cmMk id="{EC0D372D-8405-4370-ACBC-63B76F3CEBE8}"/>
              </pc2:cmMkLst>
            </pc226:cmChg>
          </p:ext>
        </pc:extLst>
      </pc:sldChg>
      <pc:sldChg chg="modSp mod modClrScheme delCm chgLayout">
        <pc:chgData name="Chaji Yang" userId="4e6a9ab4-4bf5-4d72-838b-d3789445bf9a" providerId="ADAL" clId="{F6534818-FB74-2D4C-98DF-235D4D294558}" dt="2024-05-31T18:15:13.972" v="214" actId="962"/>
        <pc:sldMkLst>
          <pc:docMk/>
          <pc:sldMk cId="2910484970" sldId="261"/>
        </pc:sldMkLst>
        <pc:picChg chg="mod">
          <ac:chgData name="Chaji Yang" userId="4e6a9ab4-4bf5-4d72-838b-d3789445bf9a" providerId="ADAL" clId="{F6534818-FB74-2D4C-98DF-235D4D294558}" dt="2024-05-31T18:14:57.182" v="161" actId="962"/>
          <ac:picMkLst>
            <pc:docMk/>
            <pc:sldMk cId="2910484970" sldId="261"/>
            <ac:picMk id="3" creationId="{95446E34-A4EB-E58F-F02E-977CA3E8A551}"/>
          </ac:picMkLst>
        </pc:picChg>
        <pc:picChg chg="mod">
          <ac:chgData name="Chaji Yang" userId="4e6a9ab4-4bf5-4d72-838b-d3789445bf9a" providerId="ADAL" clId="{F6534818-FB74-2D4C-98DF-235D4D294558}" dt="2024-05-24T19:30:36.299" v="15" actId="14100"/>
          <ac:picMkLst>
            <pc:docMk/>
            <pc:sldMk cId="2910484970" sldId="261"/>
            <ac:picMk id="5" creationId="{FB300475-C620-C423-01F2-92DA27E0C9FB}"/>
          </ac:picMkLst>
        </pc:picChg>
        <pc:picChg chg="mod">
          <ac:chgData name="Chaji Yang" userId="4e6a9ab4-4bf5-4d72-838b-d3789445bf9a" providerId="ADAL" clId="{F6534818-FB74-2D4C-98DF-235D4D294558}" dt="2024-05-31T18:15:04.415" v="162" actId="962"/>
          <ac:picMkLst>
            <pc:docMk/>
            <pc:sldMk cId="2910484970" sldId="261"/>
            <ac:picMk id="6" creationId="{E58FF9C8-15F9-B2F3-3DBF-98B2A6B0C2FD}"/>
          </ac:picMkLst>
        </pc:picChg>
        <pc:picChg chg="mod">
          <ac:chgData name="Chaji Yang" userId="4e6a9ab4-4bf5-4d72-838b-d3789445bf9a" providerId="ADAL" clId="{F6534818-FB74-2D4C-98DF-235D4D294558}" dt="2024-05-31T18:15:09.636" v="200" actId="962"/>
          <ac:picMkLst>
            <pc:docMk/>
            <pc:sldMk cId="2910484970" sldId="261"/>
            <ac:picMk id="8" creationId="{96F8E606-6746-832B-F041-E3CBF67EA213}"/>
          </ac:picMkLst>
        </pc:picChg>
        <pc:picChg chg="mod">
          <ac:chgData name="Chaji Yang" userId="4e6a9ab4-4bf5-4d72-838b-d3789445bf9a" providerId="ADAL" clId="{F6534818-FB74-2D4C-98DF-235D4D294558}" dt="2024-05-31T18:15:13.972" v="214" actId="962"/>
          <ac:picMkLst>
            <pc:docMk/>
            <pc:sldMk cId="2910484970" sldId="261"/>
            <ac:picMk id="10" creationId="{CA99F6A5-70FD-D15B-BE5C-191F572263DB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Chaji Yang" userId="4e6a9ab4-4bf5-4d72-838b-d3789445bf9a" providerId="ADAL" clId="{F6534818-FB74-2D4C-98DF-235D4D294558}" dt="2024-05-31T18:14:46.115" v="117"/>
              <pc2:cmMkLst xmlns:pc2="http://schemas.microsoft.com/office/powerpoint/2019/9/main/command">
                <pc:docMk/>
                <pc:sldMk cId="2910484970" sldId="261"/>
                <pc2:cmMk id="{D43D93D7-CC5C-45E2-809A-920BE909A11D}"/>
              </pc2:cmMkLst>
            </pc226:cmChg>
          </p:ext>
        </pc:extLst>
      </pc:sldChg>
      <pc:sldMasterChg chg="addSldLayout modSldLayout">
        <pc:chgData name="Chaji Yang" userId="4e6a9ab4-4bf5-4d72-838b-d3789445bf9a" providerId="ADAL" clId="{F6534818-FB74-2D4C-98DF-235D4D294558}" dt="2024-05-24T19:36:38.879" v="33" actId="14826"/>
        <pc:sldMasterMkLst>
          <pc:docMk/>
          <pc:sldMasterMk cId="950969869" sldId="2147483651"/>
        </pc:sldMasterMkLst>
        <pc:sldLayoutChg chg="addSp modSp">
          <pc:chgData name="Chaji Yang" userId="4e6a9ab4-4bf5-4d72-838b-d3789445bf9a" providerId="ADAL" clId="{F6534818-FB74-2D4C-98DF-235D4D294558}" dt="2024-05-24T19:36:22.033" v="29" actId="14826"/>
          <pc:sldLayoutMkLst>
            <pc:docMk/>
            <pc:sldMasterMk cId="950969869" sldId="2147483651"/>
            <pc:sldLayoutMk cId="3881993161" sldId="2147483663"/>
          </pc:sldLayoutMkLst>
          <pc:picChg chg="mod">
            <ac:chgData name="Chaji Yang" userId="4e6a9ab4-4bf5-4d72-838b-d3789445bf9a" providerId="ADAL" clId="{F6534818-FB74-2D4C-98DF-235D4D294558}" dt="2024-05-24T19:36:22.033" v="29" actId="14826"/>
            <ac:picMkLst>
              <pc:docMk/>
              <pc:sldMasterMk cId="950969869" sldId="2147483651"/>
              <pc:sldLayoutMk cId="3881993161" sldId="2147483663"/>
              <ac:picMk id="2" creationId="{76FA1901-E61A-24E1-C696-AFCEE2A9D8D0}"/>
            </ac:picMkLst>
          </pc:picChg>
          <pc:picChg chg="add mod">
            <ac:chgData name="Chaji Yang" userId="4e6a9ab4-4bf5-4d72-838b-d3789445bf9a" providerId="ADAL" clId="{F6534818-FB74-2D4C-98DF-235D4D294558}" dt="2024-05-24T19:36:15.451" v="28" actId="571"/>
            <ac:picMkLst>
              <pc:docMk/>
              <pc:sldMasterMk cId="950969869" sldId="2147483651"/>
              <pc:sldLayoutMk cId="3881993161" sldId="2147483663"/>
              <ac:picMk id="3" creationId="{59E31374-FE04-0975-BB9E-CC75F5E66CBF}"/>
            </ac:picMkLst>
          </pc:picChg>
        </pc:sldLayoutChg>
        <pc:sldLayoutChg chg="addSp modSp add mod modTransition">
          <pc:chgData name="Chaji Yang" userId="4e6a9ab4-4bf5-4d72-838b-d3789445bf9a" providerId="ADAL" clId="{F6534818-FB74-2D4C-98DF-235D4D294558}" dt="2024-05-24T19:36:31.255" v="32" actId="14826"/>
          <pc:sldLayoutMkLst>
            <pc:docMk/>
            <pc:sldMasterMk cId="950969869" sldId="2147483651"/>
            <pc:sldLayoutMk cId="3744170790" sldId="2147483664"/>
          </pc:sldLayoutMkLst>
          <pc:picChg chg="mod">
            <ac:chgData name="Chaji Yang" userId="4e6a9ab4-4bf5-4d72-838b-d3789445bf9a" providerId="ADAL" clId="{F6534818-FB74-2D4C-98DF-235D4D294558}" dt="2024-05-24T19:36:31.255" v="32" actId="14826"/>
            <ac:picMkLst>
              <pc:docMk/>
              <pc:sldMasterMk cId="950969869" sldId="2147483651"/>
              <pc:sldLayoutMk cId="3744170790" sldId="2147483664"/>
              <ac:picMk id="2" creationId="{76FA1901-E61A-24E1-C696-AFCEE2A9D8D0}"/>
            </ac:picMkLst>
          </pc:picChg>
          <pc:picChg chg="add mod">
            <ac:chgData name="Chaji Yang" userId="4e6a9ab4-4bf5-4d72-838b-d3789445bf9a" providerId="ADAL" clId="{F6534818-FB74-2D4C-98DF-235D4D294558}" dt="2024-05-24T19:36:24.864" v="31" actId="571"/>
            <ac:picMkLst>
              <pc:docMk/>
              <pc:sldMasterMk cId="950969869" sldId="2147483651"/>
              <pc:sldLayoutMk cId="3744170790" sldId="2147483664"/>
              <ac:picMk id="3" creationId="{0BEC0A63-6EF8-3BEF-5DBB-0E92072D6341}"/>
            </ac:picMkLst>
          </pc:picChg>
        </pc:sldLayoutChg>
        <pc:sldLayoutChg chg="modSp add mod modTransition">
          <pc:chgData name="Chaji Yang" userId="4e6a9ab4-4bf5-4d72-838b-d3789445bf9a" providerId="ADAL" clId="{F6534818-FB74-2D4C-98DF-235D4D294558}" dt="2024-05-24T19:36:38.879" v="33" actId="14826"/>
          <pc:sldLayoutMkLst>
            <pc:docMk/>
            <pc:sldMasterMk cId="950969869" sldId="2147483651"/>
            <pc:sldLayoutMk cId="1723334042" sldId="2147483665"/>
          </pc:sldLayoutMkLst>
          <pc:picChg chg="mod">
            <ac:chgData name="Chaji Yang" userId="4e6a9ab4-4bf5-4d72-838b-d3789445bf9a" providerId="ADAL" clId="{F6534818-FB74-2D4C-98DF-235D4D294558}" dt="2024-05-24T19:36:38.879" v="33" actId="14826"/>
            <ac:picMkLst>
              <pc:docMk/>
              <pc:sldMasterMk cId="950969869" sldId="2147483651"/>
              <pc:sldLayoutMk cId="1723334042" sldId="2147483665"/>
              <ac:picMk id="2" creationId="{76FA1901-E61A-24E1-C696-AFCEE2A9D8D0}"/>
            </ac:picMkLst>
          </pc:picChg>
        </pc:sldLayoutChg>
      </pc:sldMasterChg>
    </pc:docChg>
  </pc:docChgLst>
  <pc:docChgLst>
    <pc:chgData name="Evan Burnett" userId="S::eburnett@cmrignite.com::e7ddc957-da61-42ca-9888-6105684849d3" providerId="AD" clId="Web-{BD097572-B802-9573-746C-97C78F828A36}"/>
    <pc:docChg chg="modSld">
      <pc:chgData name="Evan Burnett" userId="S::eburnett@cmrignite.com::e7ddc957-da61-42ca-9888-6105684849d3" providerId="AD" clId="Web-{BD097572-B802-9573-746C-97C78F828A36}" dt="2024-05-31T20:28:24.313" v="56"/>
      <pc:docMkLst>
        <pc:docMk/>
      </pc:docMkLst>
      <pc:sldChg chg="addSp modSp">
        <pc:chgData name="Evan Burnett" userId="S::eburnett@cmrignite.com::e7ddc957-da61-42ca-9888-6105684849d3" providerId="AD" clId="Web-{BD097572-B802-9573-746C-97C78F828A36}" dt="2024-05-31T20:27:56.295" v="42"/>
        <pc:sldMkLst>
          <pc:docMk/>
          <pc:sldMk cId="2377781377" sldId="259"/>
        </pc:sldMkLst>
        <pc:spChg chg="add mod ord">
          <ac:chgData name="Evan Burnett" userId="S::eburnett@cmrignite.com::e7ddc957-da61-42ca-9888-6105684849d3" providerId="AD" clId="Web-{BD097572-B802-9573-746C-97C78F828A36}" dt="2024-05-31T20:27:56.295" v="42"/>
          <ac:spMkLst>
            <pc:docMk/>
            <pc:sldMk cId="2377781377" sldId="259"/>
            <ac:spMk id="2" creationId="{B8F883DD-E0D3-FA72-DBC1-8FFFEA209D11}"/>
          </ac:spMkLst>
        </pc:spChg>
      </pc:sldChg>
      <pc:sldChg chg="addSp modSp">
        <pc:chgData name="Evan Burnett" userId="S::eburnett@cmrignite.com::e7ddc957-da61-42ca-9888-6105684849d3" providerId="AD" clId="Web-{BD097572-B802-9573-746C-97C78F828A36}" dt="2024-05-31T20:28:24.313" v="56"/>
        <pc:sldMkLst>
          <pc:docMk/>
          <pc:sldMk cId="1240022613" sldId="260"/>
        </pc:sldMkLst>
        <pc:spChg chg="add mod ord">
          <ac:chgData name="Evan Burnett" userId="S::eburnett@cmrignite.com::e7ddc957-da61-42ca-9888-6105684849d3" providerId="AD" clId="Web-{BD097572-B802-9573-746C-97C78F828A36}" dt="2024-05-31T20:28:24.313" v="56"/>
          <ac:spMkLst>
            <pc:docMk/>
            <pc:sldMk cId="1240022613" sldId="260"/>
            <ac:spMk id="2" creationId="{9D85DF86-BB17-EAF9-9BE0-86721C7D4B2E}"/>
          </ac:spMkLst>
        </pc:spChg>
        <pc:picChg chg="ord">
          <ac:chgData name="Evan Burnett" userId="S::eburnett@cmrignite.com::e7ddc957-da61-42ca-9888-6105684849d3" providerId="AD" clId="Web-{BD097572-B802-9573-746C-97C78F828A36}" dt="2024-05-31T20:28:22.828" v="50"/>
          <ac:picMkLst>
            <pc:docMk/>
            <pc:sldMk cId="1240022613" sldId="260"/>
            <ac:picMk id="6" creationId="{7449881C-505B-C70D-A90F-C7267EF8557B}"/>
          </ac:picMkLst>
        </pc:picChg>
        <pc:picChg chg="ord">
          <ac:chgData name="Evan Burnett" userId="S::eburnett@cmrignite.com::e7ddc957-da61-42ca-9888-6105684849d3" providerId="AD" clId="Web-{BD097572-B802-9573-746C-97C78F828A36}" dt="2024-05-31T20:28:22.860" v="51"/>
          <ac:picMkLst>
            <pc:docMk/>
            <pc:sldMk cId="1240022613" sldId="260"/>
            <ac:picMk id="8" creationId="{6A77D78D-32D1-C1E3-4A3B-DD526488F67A}"/>
          </ac:picMkLst>
        </pc:picChg>
        <pc:picChg chg="ord">
          <ac:chgData name="Evan Burnett" userId="S::eburnett@cmrignite.com::e7ddc957-da61-42ca-9888-6105684849d3" providerId="AD" clId="Web-{BD097572-B802-9573-746C-97C78F828A36}" dt="2024-05-31T20:28:23.375" v="52"/>
          <ac:picMkLst>
            <pc:docMk/>
            <pc:sldMk cId="1240022613" sldId="260"/>
            <ac:picMk id="10" creationId="{907BEA06-B696-630D-238D-E8B9DC994D3A}"/>
          </ac:picMkLst>
        </pc:picChg>
      </pc:sldChg>
      <pc:sldChg chg="addSp modSp">
        <pc:chgData name="Evan Burnett" userId="S::eburnett@cmrignite.com::e7ddc957-da61-42ca-9888-6105684849d3" providerId="AD" clId="Web-{BD097572-B802-9573-746C-97C78F828A36}" dt="2024-05-31T20:28:07.921" v="46"/>
        <pc:sldMkLst>
          <pc:docMk/>
          <pc:sldMk cId="2910484970" sldId="261"/>
        </pc:sldMkLst>
        <pc:spChg chg="add mod ord">
          <ac:chgData name="Evan Burnett" userId="S::eburnett@cmrignite.com::e7ddc957-da61-42ca-9888-6105684849d3" providerId="AD" clId="Web-{BD097572-B802-9573-746C-97C78F828A36}" dt="2024-05-31T20:28:07.921" v="46"/>
          <ac:spMkLst>
            <pc:docMk/>
            <pc:sldMk cId="2910484970" sldId="261"/>
            <ac:spMk id="2" creationId="{D6797CF6-6F77-6113-391A-223587E4138D}"/>
          </ac:spMkLst>
        </pc:spChg>
      </pc:sldChg>
    </pc:docChg>
  </pc:docChgLst>
  <pc:docChgLst>
    <pc:chgData name="Cynthia Kim" userId="S::ckim@cmrignite.com::15d465f6-7e67-4a11-a213-d47d2463bf9e" providerId="AD" clId="Web-{4954CF66-D093-3C96-005E-34DAA285805F}"/>
    <pc:docChg chg="addSld delSld modSld">
      <pc:chgData name="Cynthia Kim" userId="S::ckim@cmrignite.com::15d465f6-7e67-4a11-a213-d47d2463bf9e" providerId="AD" clId="Web-{4954CF66-D093-3C96-005E-34DAA285805F}" dt="2024-05-22T19:02:16.776" v="41" actId="1076"/>
      <pc:docMkLst>
        <pc:docMk/>
      </pc:docMkLst>
      <pc:sldChg chg="addSp modSp">
        <pc:chgData name="Cynthia Kim" userId="S::ckim@cmrignite.com::15d465f6-7e67-4a11-a213-d47d2463bf9e" providerId="AD" clId="Web-{4954CF66-D093-3C96-005E-34DAA285805F}" dt="2024-05-22T19:02:16.776" v="41" actId="1076"/>
        <pc:sldMkLst>
          <pc:docMk/>
          <pc:sldMk cId="3406773816" sldId="256"/>
        </pc:sldMkLst>
        <pc:picChg chg="add mod modCrop">
          <ac:chgData name="Cynthia Kim" userId="S::ckim@cmrignite.com::15d465f6-7e67-4a11-a213-d47d2463bf9e" providerId="AD" clId="Web-{4954CF66-D093-3C96-005E-34DAA285805F}" dt="2024-05-22T19:02:16.776" v="41" actId="1076"/>
          <ac:picMkLst>
            <pc:docMk/>
            <pc:sldMk cId="3406773816" sldId="256"/>
            <ac:picMk id="2" creationId="{28A3BBB7-86BD-012E-B6E7-5E85A3A4E4A1}"/>
          </ac:picMkLst>
        </pc:picChg>
        <pc:picChg chg="mod modCrop">
          <ac:chgData name="Cynthia Kim" userId="S::ckim@cmrignite.com::15d465f6-7e67-4a11-a213-d47d2463bf9e" providerId="AD" clId="Web-{4954CF66-D093-3C96-005E-34DAA285805F}" dt="2024-05-22T19:02:07.510" v="36"/>
          <ac:picMkLst>
            <pc:docMk/>
            <pc:sldMk cId="3406773816" sldId="256"/>
            <ac:picMk id="3" creationId="{99F8976B-C8DA-9460-2F3C-E0CE4370B4D3}"/>
          </ac:picMkLst>
        </pc:picChg>
      </pc:sldChg>
      <pc:sldChg chg="addSp modSp">
        <pc:chgData name="Cynthia Kim" userId="S::ckim@cmrignite.com::15d465f6-7e67-4a11-a213-d47d2463bf9e" providerId="AD" clId="Web-{4954CF66-D093-3C96-005E-34DAA285805F}" dt="2024-05-22T19:01:47.165" v="34" actId="1076"/>
        <pc:sldMkLst>
          <pc:docMk/>
          <pc:sldMk cId="3773049294" sldId="257"/>
        </pc:sldMkLst>
        <pc:picChg chg="add mod modCrop">
          <ac:chgData name="Cynthia Kim" userId="S::ckim@cmrignite.com::15d465f6-7e67-4a11-a213-d47d2463bf9e" providerId="AD" clId="Web-{4954CF66-D093-3C96-005E-34DAA285805F}" dt="2024-05-22T19:01:47.165" v="34" actId="1076"/>
          <ac:picMkLst>
            <pc:docMk/>
            <pc:sldMk cId="3773049294" sldId="257"/>
            <ac:picMk id="2" creationId="{6CF314F4-FA4A-12A0-64D7-EB0FF3303F96}"/>
          </ac:picMkLst>
        </pc:picChg>
        <pc:picChg chg="mod modCrop">
          <ac:chgData name="Cynthia Kim" userId="S::ckim@cmrignite.com::15d465f6-7e67-4a11-a213-d47d2463bf9e" providerId="AD" clId="Web-{4954CF66-D093-3C96-005E-34DAA285805F}" dt="2024-05-22T19:01:31.571" v="27"/>
          <ac:picMkLst>
            <pc:docMk/>
            <pc:sldMk cId="3773049294" sldId="257"/>
            <ac:picMk id="3" creationId="{E58AA019-DD6F-C14F-AC0B-75CA4F674A14}"/>
          </ac:picMkLst>
        </pc:picChg>
      </pc:sldChg>
      <pc:sldChg chg="addSp delSp modSp">
        <pc:chgData name="Cynthia Kim" userId="S::ckim@cmrignite.com::15d465f6-7e67-4a11-a213-d47d2463bf9e" providerId="AD" clId="Web-{4954CF66-D093-3C96-005E-34DAA285805F}" dt="2024-05-22T19:01:13.023" v="25" actId="1076"/>
        <pc:sldMkLst>
          <pc:docMk/>
          <pc:sldMk cId="2530689370" sldId="258"/>
        </pc:sldMkLst>
        <pc:picChg chg="add del mod">
          <ac:chgData name="Cynthia Kim" userId="S::ckim@cmrignite.com::15d465f6-7e67-4a11-a213-d47d2463bf9e" providerId="AD" clId="Web-{4954CF66-D093-3C96-005E-34DAA285805F}" dt="2024-05-22T19:00:51.022" v="16"/>
          <ac:picMkLst>
            <pc:docMk/>
            <pc:sldMk cId="2530689370" sldId="258"/>
            <ac:picMk id="2" creationId="{9A39A65C-FE1C-B505-243B-8257ACA5558B}"/>
          </ac:picMkLst>
        </pc:picChg>
        <pc:picChg chg="add mod modCrop">
          <ac:chgData name="Cynthia Kim" userId="S::ckim@cmrignite.com::15d465f6-7e67-4a11-a213-d47d2463bf9e" providerId="AD" clId="Web-{4954CF66-D093-3C96-005E-34DAA285805F}" dt="2024-05-22T19:01:13.023" v="25" actId="1076"/>
          <ac:picMkLst>
            <pc:docMk/>
            <pc:sldMk cId="2530689370" sldId="258"/>
            <ac:picMk id="3" creationId="{AF956404-9946-7844-4492-D922214B5FD9}"/>
          </ac:picMkLst>
        </pc:picChg>
        <pc:picChg chg="mod modCrop">
          <ac:chgData name="Cynthia Kim" userId="S::ckim@cmrignite.com::15d465f6-7e67-4a11-a213-d47d2463bf9e" providerId="AD" clId="Web-{4954CF66-D093-3C96-005E-34DAA285805F}" dt="2024-05-22T19:00:42.366" v="11"/>
          <ac:picMkLst>
            <pc:docMk/>
            <pc:sldMk cId="2530689370" sldId="258"/>
            <ac:picMk id="4" creationId="{E48523FF-BE21-0D71-74E2-B389938E2E67}"/>
          </ac:picMkLst>
        </pc:picChg>
      </pc:sldChg>
      <pc:sldChg chg="addSp delSp modSp add del replId">
        <pc:chgData name="Cynthia Kim" userId="S::ckim@cmrignite.com::15d465f6-7e67-4a11-a213-d47d2463bf9e" providerId="AD" clId="Web-{4954CF66-D093-3C96-005E-34DAA285805F}" dt="2024-05-22T19:00:36.600" v="9"/>
        <pc:sldMkLst>
          <pc:docMk/>
          <pc:sldMk cId="1709981231" sldId="259"/>
        </pc:sldMkLst>
        <pc:picChg chg="add del mod">
          <ac:chgData name="Cynthia Kim" userId="S::ckim@cmrignite.com::15d465f6-7e67-4a11-a213-d47d2463bf9e" providerId="AD" clId="Web-{4954CF66-D093-3C96-005E-34DAA285805F}" dt="2024-05-22T19:00:07.020" v="2"/>
          <ac:picMkLst>
            <pc:docMk/>
            <pc:sldMk cId="1709981231" sldId="259"/>
            <ac:picMk id="2" creationId="{F1910161-5B04-D98B-B33C-A2BF8FC60F60}"/>
          </ac:picMkLst>
        </pc:picChg>
        <pc:picChg chg="add del mod">
          <ac:chgData name="Cynthia Kim" userId="S::ckim@cmrignite.com::15d465f6-7e67-4a11-a213-d47d2463bf9e" providerId="AD" clId="Web-{4954CF66-D093-3C96-005E-34DAA285805F}" dt="2024-05-22T19:00:12.849" v="5"/>
          <ac:picMkLst>
            <pc:docMk/>
            <pc:sldMk cId="1709981231" sldId="259"/>
            <ac:picMk id="3" creationId="{3982F2C6-8F0F-7778-C6FA-C96A9E8C39D3}"/>
          </ac:picMkLst>
        </pc:picChg>
        <pc:picChg chg="del">
          <ac:chgData name="Cynthia Kim" userId="S::ckim@cmrignite.com::15d465f6-7e67-4a11-a213-d47d2463bf9e" providerId="AD" clId="Web-{4954CF66-D093-3C96-005E-34DAA285805F}" dt="2024-05-22T19:00:08.427" v="3"/>
          <ac:picMkLst>
            <pc:docMk/>
            <pc:sldMk cId="1709981231" sldId="259"/>
            <ac:picMk id="4" creationId="{E48523FF-BE21-0D71-74E2-B389938E2E67}"/>
          </ac:picMkLst>
        </pc:picChg>
        <pc:picChg chg="add mod modCrop">
          <ac:chgData name="Cynthia Kim" userId="S::ckim@cmrignite.com::15d465f6-7e67-4a11-a213-d47d2463bf9e" providerId="AD" clId="Web-{4954CF66-D093-3C96-005E-34DAA285805F}" dt="2024-05-22T19:00:32.662" v="8"/>
          <ac:picMkLst>
            <pc:docMk/>
            <pc:sldMk cId="1709981231" sldId="259"/>
            <ac:picMk id="5" creationId="{C755FD81-1107-B94F-D329-4E3B6D0E9C90}"/>
          </ac:picMkLst>
        </pc:picChg>
      </pc:sldChg>
    </pc:docChg>
  </pc:docChgLst>
  <pc:docChgLst>
    <pc:chgData name="Evan Burnett" userId="S::eburnett@cmrignite.com::e7ddc957-da61-42ca-9888-6105684849d3" providerId="AD" clId="Web-{9F22A6DE-37BE-6634-F04E-78019D890BC9}"/>
    <pc:docChg chg="mod">
      <pc:chgData name="Evan Burnett" userId="S::eburnett@cmrignite.com::e7ddc957-da61-42ca-9888-6105684849d3" providerId="AD" clId="Web-{9F22A6DE-37BE-6634-F04E-78019D890BC9}" dt="2024-05-30T19:21:08.536" v="5"/>
      <pc:docMkLst>
        <pc:docMk/>
      </pc:docMkLst>
      <pc:sldChg chg="addCm modCm">
        <pc:chgData name="Evan Burnett" userId="S::eburnett@cmrignite.com::e7ddc957-da61-42ca-9888-6105684849d3" providerId="AD" clId="Web-{9F22A6DE-37BE-6634-F04E-78019D890BC9}" dt="2024-05-30T19:20:11.880" v="2"/>
        <pc:sldMkLst>
          <pc:docMk/>
          <pc:sldMk cId="2377781377" sldId="259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 mod">
              <pc226:chgData name="Evan Burnett" userId="S::eburnett@cmrignite.com::e7ddc957-da61-42ca-9888-6105684849d3" providerId="AD" clId="Web-{9F22A6DE-37BE-6634-F04E-78019D890BC9}" dt="2024-05-30T19:20:11.880" v="2"/>
              <pc2:cmMkLst xmlns:pc2="http://schemas.microsoft.com/office/powerpoint/2019/9/main/command">
                <pc:docMk/>
                <pc:sldMk cId="2377781377" sldId="259"/>
                <pc2:cmMk id="{4DA8D7B4-75BD-44C0-8671-42561487CF53}"/>
              </pc2:cmMkLst>
            </pc226:cmChg>
          </p:ext>
        </pc:extLst>
      </pc:sldChg>
      <pc:sldChg chg="addCm">
        <pc:chgData name="Evan Burnett" userId="S::eburnett@cmrignite.com::e7ddc957-da61-42ca-9888-6105684849d3" providerId="AD" clId="Web-{9F22A6DE-37BE-6634-F04E-78019D890BC9}" dt="2024-05-30T19:21:08.536" v="5"/>
        <pc:sldMkLst>
          <pc:docMk/>
          <pc:sldMk cId="1240022613" sldId="260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Evan Burnett" userId="S::eburnett@cmrignite.com::e7ddc957-da61-42ca-9888-6105684849d3" providerId="AD" clId="Web-{9F22A6DE-37BE-6634-F04E-78019D890BC9}" dt="2024-05-30T19:21:08.536" v="5"/>
              <pc2:cmMkLst xmlns:pc2="http://schemas.microsoft.com/office/powerpoint/2019/9/main/command">
                <pc:docMk/>
                <pc:sldMk cId="1240022613" sldId="260"/>
                <pc2:cmMk id="{EC0D372D-8405-4370-ACBC-63B76F3CEBE8}"/>
              </pc2:cmMkLst>
            </pc226:cmChg>
          </p:ext>
        </pc:extLst>
      </pc:sldChg>
      <pc:sldChg chg="addCm modCm">
        <pc:chgData name="Evan Burnett" userId="S::eburnett@cmrignite.com::e7ddc957-da61-42ca-9888-6105684849d3" providerId="AD" clId="Web-{9F22A6DE-37BE-6634-F04E-78019D890BC9}" dt="2024-05-30T19:20:37.036" v="4"/>
        <pc:sldMkLst>
          <pc:docMk/>
          <pc:sldMk cId="2910484970" sldId="261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 mod">
              <pc226:chgData name="Evan Burnett" userId="S::eburnett@cmrignite.com::e7ddc957-da61-42ca-9888-6105684849d3" providerId="AD" clId="Web-{9F22A6DE-37BE-6634-F04E-78019D890BC9}" dt="2024-05-30T19:20:37.036" v="4"/>
              <pc2:cmMkLst xmlns:pc2="http://schemas.microsoft.com/office/powerpoint/2019/9/main/command">
                <pc:docMk/>
                <pc:sldMk cId="2910484970" sldId="261"/>
                <pc2:cmMk id="{D43D93D7-CC5C-45E2-809A-920BE909A11D}"/>
              </pc2:cmMkLst>
            </pc226:cmChg>
          </p:ext>
        </pc:ext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BAEE1F-C66D-5849-BB13-2A7D1ACB3498}" type="datetimeFigureOut">
              <a:rPr lang="en-US" smtClean="0"/>
              <a:t>5/31/2024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885950" y="1143000"/>
            <a:ext cx="30861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DEB187-3D6E-E845-A97E-AE3160372B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0463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DEB187-3D6E-E845-A97E-AE3160372B9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48901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DEB187-3D6E-E845-A97E-AE3160372B9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5382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DEB187-3D6E-E845-A97E-AE3160372B9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7514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6FA1901-E61A-24E1-C696-AFCEE2A9D8D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228600" y="228600"/>
            <a:ext cx="914400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9931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4" userDrawn="1">
          <p15:clr>
            <a:srgbClr val="FBAE40"/>
          </p15:clr>
        </p15:guide>
        <p15:guide id="2" pos="5904" userDrawn="1">
          <p15:clr>
            <a:srgbClr val="FBAE40"/>
          </p15:clr>
        </p15:guide>
        <p15:guide id="3" pos="5760" userDrawn="1">
          <p15:clr>
            <a:srgbClr val="FBAE40"/>
          </p15:clr>
        </p15:guide>
        <p15:guide id="4" orient="horz" pos="5904" userDrawn="1">
          <p15:clr>
            <a:srgbClr val="FBAE40"/>
          </p15:clr>
        </p15:guide>
        <p15:guide id="5" userDrawn="1">
          <p15:clr>
            <a:srgbClr val="FBAE40"/>
          </p15:clr>
        </p15:guide>
        <p15:guide id="6" pos="288" userDrawn="1">
          <p15:clr>
            <a:srgbClr val="FBAE40"/>
          </p15:clr>
        </p15:guide>
        <p15:guide id="7" orient="horz" pos="288" userDrawn="1">
          <p15:clr>
            <a:srgbClr val="FBAE40"/>
          </p15:clr>
        </p15:guide>
        <p15:guide id="8" orient="horz" pos="5760" userDrawn="1">
          <p15:clr>
            <a:srgbClr val="FBAE40"/>
          </p15:clr>
        </p15:guide>
        <p15:guide id="9" pos="144" userDrawn="1">
          <p15:clr>
            <a:srgbClr val="FBAE40"/>
          </p15:clr>
        </p15:guide>
        <p15:guide id="10" pos="6048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6FA1901-E61A-24E1-C696-AFCEE2A9D8D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228600" y="228600"/>
            <a:ext cx="914400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1707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4" userDrawn="1">
          <p15:clr>
            <a:srgbClr val="FBAE40"/>
          </p15:clr>
        </p15:guide>
        <p15:guide id="2" pos="5904" userDrawn="1">
          <p15:clr>
            <a:srgbClr val="FBAE40"/>
          </p15:clr>
        </p15:guide>
        <p15:guide id="3" pos="5760" userDrawn="1">
          <p15:clr>
            <a:srgbClr val="FBAE40"/>
          </p15:clr>
        </p15:guide>
        <p15:guide id="4" orient="horz" pos="5904" userDrawn="1">
          <p15:clr>
            <a:srgbClr val="FBAE40"/>
          </p15:clr>
        </p15:guide>
        <p15:guide id="5" userDrawn="1">
          <p15:clr>
            <a:srgbClr val="FBAE40"/>
          </p15:clr>
        </p15:guide>
        <p15:guide id="6" pos="288" userDrawn="1">
          <p15:clr>
            <a:srgbClr val="FBAE40"/>
          </p15:clr>
        </p15:guide>
        <p15:guide id="7" orient="horz" pos="288" userDrawn="1">
          <p15:clr>
            <a:srgbClr val="FBAE40"/>
          </p15:clr>
        </p15:guide>
        <p15:guide id="8" orient="horz" pos="5760" userDrawn="1">
          <p15:clr>
            <a:srgbClr val="FBAE40"/>
          </p15:clr>
        </p15:guide>
        <p15:guide id="9" pos="144" userDrawn="1">
          <p15:clr>
            <a:srgbClr val="FBAE40"/>
          </p15:clr>
        </p15:guide>
        <p15:guide id="10" pos="6048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6FA1901-E61A-24E1-C696-AFCEE2A9D8D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228600" y="228600"/>
            <a:ext cx="914400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33340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4" userDrawn="1">
          <p15:clr>
            <a:srgbClr val="FBAE40"/>
          </p15:clr>
        </p15:guide>
        <p15:guide id="2" pos="5904" userDrawn="1">
          <p15:clr>
            <a:srgbClr val="FBAE40"/>
          </p15:clr>
        </p15:guide>
        <p15:guide id="3" pos="5760" userDrawn="1">
          <p15:clr>
            <a:srgbClr val="FBAE40"/>
          </p15:clr>
        </p15:guide>
        <p15:guide id="4" orient="horz" pos="5904" userDrawn="1">
          <p15:clr>
            <a:srgbClr val="FBAE40"/>
          </p15:clr>
        </p15:guide>
        <p15:guide id="5" userDrawn="1">
          <p15:clr>
            <a:srgbClr val="FBAE40"/>
          </p15:clr>
        </p15:guide>
        <p15:guide id="6" pos="288" userDrawn="1">
          <p15:clr>
            <a:srgbClr val="FBAE40"/>
          </p15:clr>
        </p15:guide>
        <p15:guide id="7" orient="horz" pos="288" userDrawn="1">
          <p15:clr>
            <a:srgbClr val="FBAE40"/>
          </p15:clr>
        </p15:guide>
        <p15:guide id="8" orient="horz" pos="5760" userDrawn="1">
          <p15:clr>
            <a:srgbClr val="FBAE40"/>
          </p15:clr>
        </p15:guide>
        <p15:guide id="9" pos="144" userDrawn="1">
          <p15:clr>
            <a:srgbClr val="FBAE40"/>
          </p15:clr>
        </p15:guide>
        <p15:guide id="10" pos="6048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0083" y="511177"/>
            <a:ext cx="8281035" cy="1855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083" y="2555875"/>
            <a:ext cx="8281035" cy="60918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0083" y="8898892"/>
            <a:ext cx="216027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6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5/31/2024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80398" y="8898892"/>
            <a:ext cx="3240405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6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80848" y="8898892"/>
            <a:ext cx="216027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6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09698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</p:sldLayoutIdLst>
  <p:txStyles>
    <p:titleStyle>
      <a:lvl1pPr algn="l" defTabSz="960120" rtl="0" eaLnBrk="1" latinLnBrk="0" hangingPunct="1">
        <a:lnSpc>
          <a:spcPct val="90000"/>
        </a:lnSpc>
        <a:spcBef>
          <a:spcPct val="0"/>
        </a:spcBef>
        <a:buNone/>
        <a:defRPr sz="46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0030" indent="-240030" algn="l" defTabSz="960120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2940" kern="1200">
          <a:solidFill>
            <a:schemeClr val="tx1"/>
          </a:solidFill>
          <a:latin typeface="+mn-lt"/>
          <a:ea typeface="+mn-ea"/>
          <a:cs typeface="+mn-cs"/>
        </a:defRPr>
      </a:lvl1pPr>
      <a:lvl2pPr marL="7200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001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8021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216027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64033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31203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6004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408051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1pPr>
      <a:lvl2pPr marL="48006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96012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192024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40030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288036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36042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384048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F883DD-E0D3-FA72-DBC1-8FFFEA209D1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60083" y="-1855788"/>
            <a:ext cx="8281035" cy="185578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600" dirty="0">
                <a:solidFill>
                  <a:srgbClr val="F5F5F5"/>
                </a:solidFill>
              </a:rPr>
              <a:t>SUN Meals Window Cling</a:t>
            </a:r>
            <a:endParaRPr lang="en-US" dirty="0">
              <a:solidFill>
                <a:srgbClr val="F5F5F5"/>
              </a:solidFill>
            </a:endParaRPr>
          </a:p>
        </p:txBody>
      </p:sp>
      <p:pic>
        <p:nvPicPr>
          <p:cNvPr id="3" name="Picture 2" descr="SUN Meals Logo">
            <a:extLst>
              <a:ext uri="{FF2B5EF4-FFF2-40B4-BE49-F238E27FC236}">
                <a16:creationId xmlns:a16="http://schemas.microsoft.com/office/drawing/2014/main" id="{A1895C7D-FEC1-7837-0C90-966EC7B758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25750" y="2510941"/>
            <a:ext cx="3949700" cy="20066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3B990BA-1904-84A6-AD67-47AE2F8C72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33650" y="4893374"/>
            <a:ext cx="4533900" cy="127000"/>
          </a:xfrm>
          <a:prstGeom prst="rect">
            <a:avLst/>
          </a:prstGeom>
        </p:spPr>
      </p:pic>
      <p:pic>
        <p:nvPicPr>
          <p:cNvPr id="8" name="Picture 7" descr="Available Here!">
            <a:extLst>
              <a:ext uri="{FF2B5EF4-FFF2-40B4-BE49-F238E27FC236}">
                <a16:creationId xmlns:a16="http://schemas.microsoft.com/office/drawing/2014/main" id="{4B54C556-D640-2121-76E5-0E00CF0C01D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97150" y="5349713"/>
            <a:ext cx="4470400" cy="482600"/>
          </a:xfrm>
          <a:prstGeom prst="rect">
            <a:avLst/>
          </a:prstGeom>
        </p:spPr>
      </p:pic>
      <p:pic>
        <p:nvPicPr>
          <p:cNvPr id="10" name="Picture 9" descr="QR Code">
            <a:extLst>
              <a:ext uri="{FF2B5EF4-FFF2-40B4-BE49-F238E27FC236}">
                <a16:creationId xmlns:a16="http://schemas.microsoft.com/office/drawing/2014/main" id="{38070E53-8413-3B32-98D1-4243EFDFDC8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79900" y="6161652"/>
            <a:ext cx="1041400" cy="104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77813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797CF6-6F77-6113-391A-223587E4138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60083" y="-1855788"/>
            <a:ext cx="8281035" cy="185578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600" dirty="0">
                <a:solidFill>
                  <a:srgbClr val="F5F5F5"/>
                </a:solidFill>
              </a:rPr>
              <a:t>SUN Meals to Go Window Cling</a:t>
            </a:r>
          </a:p>
        </p:txBody>
      </p:sp>
      <p:pic>
        <p:nvPicPr>
          <p:cNvPr id="3" name="Picture 2" descr="SUN Meals To-Go Logo">
            <a:extLst>
              <a:ext uri="{FF2B5EF4-FFF2-40B4-BE49-F238E27FC236}">
                <a16:creationId xmlns:a16="http://schemas.microsoft.com/office/drawing/2014/main" id="{95446E34-A4EB-E58F-F02E-977CA3E8A5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73350" y="2730500"/>
            <a:ext cx="4254500" cy="18288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58FF9C8-15F9-B2F3-3DBF-98B2A6B0C2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20950" y="4983243"/>
            <a:ext cx="4559300" cy="127000"/>
          </a:xfrm>
          <a:prstGeom prst="rect">
            <a:avLst/>
          </a:prstGeom>
        </p:spPr>
      </p:pic>
      <p:pic>
        <p:nvPicPr>
          <p:cNvPr id="8" name="Picture 7" descr="Available Here!">
            <a:extLst>
              <a:ext uri="{FF2B5EF4-FFF2-40B4-BE49-F238E27FC236}">
                <a16:creationId xmlns:a16="http://schemas.microsoft.com/office/drawing/2014/main" id="{96F8E606-6746-832B-F041-E3CBF67EA21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52700" y="5372746"/>
            <a:ext cx="4495800" cy="482600"/>
          </a:xfrm>
          <a:prstGeom prst="rect">
            <a:avLst/>
          </a:prstGeom>
        </p:spPr>
      </p:pic>
      <p:pic>
        <p:nvPicPr>
          <p:cNvPr id="10" name="Picture 9" descr="QR code">
            <a:extLst>
              <a:ext uri="{FF2B5EF4-FFF2-40B4-BE49-F238E27FC236}">
                <a16:creationId xmlns:a16="http://schemas.microsoft.com/office/drawing/2014/main" id="{CA99F6A5-70FD-D15B-BE5C-191F572263D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79900" y="6279289"/>
            <a:ext cx="1041400" cy="104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04849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85DF86-BB17-EAF9-9BE0-86721C7D4B2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60083" y="-1855788"/>
            <a:ext cx="8281035" cy="185578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600" dirty="0">
                <a:solidFill>
                  <a:srgbClr val="F5F5F5"/>
                </a:solidFill>
              </a:rPr>
              <a:t>SUN Bucks Window Cling</a:t>
            </a:r>
            <a:endParaRPr lang="en-US" dirty="0">
              <a:solidFill>
                <a:srgbClr val="F5F5F5"/>
              </a:solidFill>
            </a:endParaRPr>
          </a:p>
        </p:txBody>
      </p:sp>
      <p:pic>
        <p:nvPicPr>
          <p:cNvPr id="3" name="Picture 2" descr="SUN Bucks Logo">
            <a:extLst>
              <a:ext uri="{FF2B5EF4-FFF2-40B4-BE49-F238E27FC236}">
                <a16:creationId xmlns:a16="http://schemas.microsoft.com/office/drawing/2014/main" id="{117F8DAB-C325-F5A3-CD66-606ED4BA2A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4800" y="2571758"/>
            <a:ext cx="3911600" cy="20066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449881C-505B-C70D-A90F-C7267EF855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33650" y="5010151"/>
            <a:ext cx="4533900" cy="127000"/>
          </a:xfrm>
          <a:prstGeom prst="rect">
            <a:avLst/>
          </a:prstGeom>
        </p:spPr>
      </p:pic>
      <p:pic>
        <p:nvPicPr>
          <p:cNvPr id="8" name="Picture 7" descr="Welcome Here!">
            <a:extLst>
              <a:ext uri="{FF2B5EF4-FFF2-40B4-BE49-F238E27FC236}">
                <a16:creationId xmlns:a16="http://schemas.microsoft.com/office/drawing/2014/main" id="{6A77D78D-32D1-C1E3-4A3B-DD526488F67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84450" y="5467350"/>
            <a:ext cx="4432300" cy="419100"/>
          </a:xfrm>
          <a:prstGeom prst="rect">
            <a:avLst/>
          </a:prstGeom>
        </p:spPr>
      </p:pic>
      <p:pic>
        <p:nvPicPr>
          <p:cNvPr id="10" name="Picture 9" descr="QR code">
            <a:extLst>
              <a:ext uri="{FF2B5EF4-FFF2-40B4-BE49-F238E27FC236}">
                <a16:creationId xmlns:a16="http://schemas.microsoft.com/office/drawing/2014/main" id="{907BEA06-B696-630D-238D-E8B9DC994D3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79900" y="6178227"/>
            <a:ext cx="1041400" cy="104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00226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A1D1257DC45DC4A9222B7C88954576D" ma:contentTypeVersion="20" ma:contentTypeDescription="Create a new document." ma:contentTypeScope="" ma:versionID="520b7700077ac378d9ea5998435250c7">
  <xsd:schema xmlns:xsd="http://www.w3.org/2001/XMLSchema" xmlns:xs="http://www.w3.org/2001/XMLSchema" xmlns:p="http://schemas.microsoft.com/office/2006/metadata/properties" xmlns:ns2="98a26b81-0323-4ee7-a678-12700234d145" xmlns:ns3="f720b77b-acc1-431f-a0e0-abbb3425c4d5" targetNamespace="http://schemas.microsoft.com/office/2006/metadata/properties" ma:root="true" ma:fieldsID="60e430fb3ee97f77a69feb67c517dcd3" ns2:_="" ns3:_="">
    <xsd:import namespace="98a26b81-0323-4ee7-a678-12700234d145"/>
    <xsd:import namespace="f720b77b-acc1-431f-a0e0-abbb3425c4d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_Flow_SignoffStatu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8a26b81-0323-4ee7-a678-12700234d14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7198376c-8df1-4175-b205-db8c42c7d65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_Flow_SignoffStatus" ma:index="24" nillable="true" ma:displayName="Sign-off status" ma:internalName="Sign_x002d_off_x0020_status">
      <xsd:simpleType>
        <xsd:restriction base="dms:Text"/>
      </xsd:simpleType>
    </xsd:element>
    <xsd:element name="MediaServiceObjectDetectorVersions" ma:index="25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720b77b-acc1-431f-a0e0-abbb3425c4d5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a6f9154c-5f99-46b2-b812-daaaf3174c9c}" ma:internalName="TaxCatchAll" ma:showField="CatchAllData" ma:web="f720b77b-acc1-431f-a0e0-abbb3425c4d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720b77b-acc1-431f-a0e0-abbb3425c4d5" xsi:nil="true"/>
    <_Flow_SignoffStatus xmlns="98a26b81-0323-4ee7-a678-12700234d145" xsi:nil="true"/>
    <lcf76f155ced4ddcb4097134ff3c332f xmlns="98a26b81-0323-4ee7-a678-12700234d145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BEAE63E-C331-4F95-9392-560E1D0F0D2C}">
  <ds:schemaRefs>
    <ds:schemaRef ds:uri="98a26b81-0323-4ee7-a678-12700234d145"/>
    <ds:schemaRef ds:uri="f720b77b-acc1-431f-a0e0-abbb3425c4d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A7267747-E571-430E-B268-D38B8B232B7B}">
  <ds:schemaRefs>
    <ds:schemaRef ds:uri="http://schemas.microsoft.com/office/2006/documentManagement/types"/>
    <ds:schemaRef ds:uri="98a26b81-0323-4ee7-a678-12700234d145"/>
    <ds:schemaRef ds:uri="http://www.w3.org/XML/1998/namespace"/>
    <ds:schemaRef ds:uri="http://purl.org/dc/elements/1.1/"/>
    <ds:schemaRef ds:uri="http://purl.org/dc/terms/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f720b77b-acc1-431f-a0e0-abbb3425c4d5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14C2A668-779C-4997-B1A0-9FDAD9FD5E3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33</TotalTime>
  <Words>3</Words>
  <Application>Microsoft Office PowerPoint</Application>
  <PresentationFormat>Custom</PresentationFormat>
  <Paragraphs>3</Paragraphs>
  <Slides>3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SUN Meals Window Cling</vt:lpstr>
      <vt:lpstr>SUN Meals to Go Window Cling</vt:lpstr>
      <vt:lpstr>SUN Bucks Window Cling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Woojung Hwang</dc:creator>
  <cp:lastModifiedBy>Chaji Yang</cp:lastModifiedBy>
  <cp:revision>74</cp:revision>
  <dcterms:created xsi:type="dcterms:W3CDTF">2024-05-10T20:10:28Z</dcterms:created>
  <dcterms:modified xsi:type="dcterms:W3CDTF">2024-05-31T20:28:32Z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0x0101005A1D1257DC45DC4A9222B7C88954576D</vt:lpwstr>
  </property>
  <property fmtid="{D5CDD505-2E9C-101B-9397-08002B2CF9AE}" pid="3" name="MediaServiceImageTags">
    <vt:lpwstr/>
  </property>
</Properties>
</file>