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sldIdLst>
    <p:sldId id="259" r:id="rId5"/>
    <p:sldId id="261" r:id="rId6"/>
    <p:sldId id="260" r:id="rId7"/>
  </p:sldIdLst>
  <p:sldSz cx="96012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42ED00-2E8D-D039-57C6-D1B4407ACAEF}" v="39" dt="2024-05-31T20:33:28.561"/>
    <p1510:client id="{378FC5EA-704C-98C5-8C9D-2A15238BF812}" v="2" dt="2024-05-30T19:22:33.816"/>
    <p1510:client id="{9E07A801-27D0-1FB8-7156-50378BA14A5A}" v="1" dt="2024-05-30T20:18:06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718"/>
  </p:normalViewPr>
  <p:slideViewPr>
    <p:cSldViewPr snapToGrid="0">
      <p:cViewPr varScale="1">
        <p:scale>
          <a:sx n="103" d="100"/>
          <a:sy n="103" d="100"/>
        </p:scale>
        <p:origin x="3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jung Hwang" userId="2f48344a-4cb6-44e2-85e0-9b0e9e1067a5" providerId="ADAL" clId="{5CB023FB-D560-B641-A421-0A26543CB230}"/>
    <pc:docChg chg="undo custSel addSld delSld modSld modMainMaster">
      <pc:chgData name="Woojung Hwang" userId="2f48344a-4cb6-44e2-85e0-9b0e9e1067a5" providerId="ADAL" clId="{5CB023FB-D560-B641-A421-0A26543CB230}" dt="2024-05-16T16:00:50.775" v="159" actId="735"/>
      <pc:docMkLst>
        <pc:docMk/>
      </pc:docMkLst>
      <pc:sldChg chg="del">
        <pc:chgData name="Woojung Hwang" userId="2f48344a-4cb6-44e2-85e0-9b0e9e1067a5" providerId="ADAL" clId="{5CB023FB-D560-B641-A421-0A26543CB230}" dt="2024-05-10T21:25:11.195" v="1" actId="2696"/>
        <pc:sldMkLst>
          <pc:docMk/>
          <pc:sldMk cId="1338769240" sldId="256"/>
        </pc:sldMkLst>
      </pc:sldChg>
      <pc:sldChg chg="addSp modSp new mod">
        <pc:chgData name="Woojung Hwang" userId="2f48344a-4cb6-44e2-85e0-9b0e9e1067a5" providerId="ADAL" clId="{5CB023FB-D560-B641-A421-0A26543CB230}" dt="2024-05-16T15:58:13.942" v="106"/>
        <pc:sldMkLst>
          <pc:docMk/>
          <pc:sldMk cId="2439214949" sldId="256"/>
        </pc:sldMkLst>
        <pc:spChg chg="add mod">
          <ac:chgData name="Woojung Hwang" userId="2f48344a-4cb6-44e2-85e0-9b0e9e1067a5" providerId="ADAL" clId="{5CB023FB-D560-B641-A421-0A26543CB230}" dt="2024-05-16T15:58:13.942" v="106"/>
          <ac:spMkLst>
            <pc:docMk/>
            <pc:sldMk cId="2439214949" sldId="256"/>
            <ac:spMk id="2" creationId="{A30FE6D7-7545-043D-042A-071445487115}"/>
          </ac:spMkLst>
        </pc:spChg>
        <pc:spChg chg="add mod">
          <ac:chgData name="Woojung Hwang" userId="2f48344a-4cb6-44e2-85e0-9b0e9e1067a5" providerId="ADAL" clId="{5CB023FB-D560-B641-A421-0A26543CB230}" dt="2024-05-16T15:58:13.942" v="106"/>
          <ac:spMkLst>
            <pc:docMk/>
            <pc:sldMk cId="2439214949" sldId="256"/>
            <ac:spMk id="3" creationId="{40415C0C-3421-1A6A-E7AA-E6E80D5BE492}"/>
          </ac:spMkLst>
        </pc:sp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2439214949" sldId="256"/>
            <ac:picMk id="4" creationId="{E2A0C1BA-B9A2-6526-388B-751193EE31D5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2439214949" sldId="256"/>
            <ac:picMk id="5" creationId="{19CBAC68-656F-B4C2-A73C-D435E442405D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2439214949" sldId="256"/>
            <ac:picMk id="6" creationId="{A0D341BA-58A0-928A-CD80-8C3602D4E273}"/>
          </ac:picMkLst>
        </pc:picChg>
      </pc:sldChg>
      <pc:sldChg chg="addSp delSp modSp new mod">
        <pc:chgData name="Woojung Hwang" userId="2f48344a-4cb6-44e2-85e0-9b0e9e1067a5" providerId="ADAL" clId="{5CB023FB-D560-B641-A421-0A26543CB230}" dt="2024-05-16T15:58:13.942" v="106"/>
        <pc:sldMkLst>
          <pc:docMk/>
          <pc:sldMk cId="1547718284" sldId="257"/>
        </pc:sldMkLst>
        <pc:picChg chg="add del mod">
          <ac:chgData name="Woojung Hwang" userId="2f48344a-4cb6-44e2-85e0-9b0e9e1067a5" providerId="ADAL" clId="{5CB023FB-D560-B641-A421-0A26543CB230}" dt="2024-05-10T21:27:11.400" v="45" actId="478"/>
          <ac:picMkLst>
            <pc:docMk/>
            <pc:sldMk cId="1547718284" sldId="257"/>
            <ac:picMk id="2" creationId="{3412AC07-EF74-F059-6E81-33ABCCB153B9}"/>
          </ac:picMkLst>
        </pc:picChg>
        <pc:picChg chg="add del mod">
          <ac:chgData name="Woojung Hwang" userId="2f48344a-4cb6-44e2-85e0-9b0e9e1067a5" providerId="ADAL" clId="{5CB023FB-D560-B641-A421-0A26543CB230}" dt="2024-05-10T21:27:05.393" v="42" actId="478"/>
          <ac:picMkLst>
            <pc:docMk/>
            <pc:sldMk cId="1547718284" sldId="257"/>
            <ac:picMk id="3" creationId="{3AE7B588-79BC-7270-A689-07AD15AE0285}"/>
          </ac:picMkLst>
        </pc:picChg>
        <pc:picChg chg="add del mod">
          <ac:chgData name="Woojung Hwang" userId="2f48344a-4cb6-44e2-85e0-9b0e9e1067a5" providerId="ADAL" clId="{5CB023FB-D560-B641-A421-0A26543CB230}" dt="2024-05-10T21:26:58.682" v="38" actId="478"/>
          <ac:picMkLst>
            <pc:docMk/>
            <pc:sldMk cId="1547718284" sldId="257"/>
            <ac:picMk id="4" creationId="{20CC20F1-0CF4-A5D4-AA43-6C6B605F6A04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1547718284" sldId="257"/>
            <ac:picMk id="5" creationId="{29BFC311-B3C9-CD1A-BF0A-82E687549A15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1547718284" sldId="257"/>
            <ac:picMk id="6" creationId="{2138FF15-BDC1-4917-84A0-295FB770E341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1547718284" sldId="257"/>
            <ac:picMk id="7" creationId="{D5ED2B37-3ED6-F29B-54DE-D1E6ABF0E50E}"/>
          </ac:picMkLst>
        </pc:picChg>
      </pc:sldChg>
      <pc:sldChg chg="del">
        <pc:chgData name="Woojung Hwang" userId="2f48344a-4cb6-44e2-85e0-9b0e9e1067a5" providerId="ADAL" clId="{5CB023FB-D560-B641-A421-0A26543CB230}" dt="2024-05-10T21:25:11.187" v="0" actId="2696"/>
        <pc:sldMkLst>
          <pc:docMk/>
          <pc:sldMk cId="2911981362" sldId="257"/>
        </pc:sldMkLst>
      </pc:sldChg>
      <pc:sldChg chg="del">
        <pc:chgData name="Woojung Hwang" userId="2f48344a-4cb6-44e2-85e0-9b0e9e1067a5" providerId="ADAL" clId="{5CB023FB-D560-B641-A421-0A26543CB230}" dt="2024-05-10T21:25:11.201" v="2" actId="2696"/>
        <pc:sldMkLst>
          <pc:docMk/>
          <pc:sldMk cId="2126458658" sldId="258"/>
        </pc:sldMkLst>
      </pc:sldChg>
      <pc:sldChg chg="addSp delSp modSp new mod">
        <pc:chgData name="Woojung Hwang" userId="2f48344a-4cb6-44e2-85e0-9b0e9e1067a5" providerId="ADAL" clId="{5CB023FB-D560-B641-A421-0A26543CB230}" dt="2024-05-16T15:58:13.942" v="106"/>
        <pc:sldMkLst>
          <pc:docMk/>
          <pc:sldMk cId="2986029632" sldId="258"/>
        </pc:sldMkLst>
        <pc:picChg chg="add del mod">
          <ac:chgData name="Woojung Hwang" userId="2f48344a-4cb6-44e2-85e0-9b0e9e1067a5" providerId="ADAL" clId="{5CB023FB-D560-B641-A421-0A26543CB230}" dt="2024-05-10T21:28:42.230" v="67" actId="478"/>
          <ac:picMkLst>
            <pc:docMk/>
            <pc:sldMk cId="2986029632" sldId="258"/>
            <ac:picMk id="2" creationId="{74A5DF0D-4630-FA49-AEDD-7B7110AC4CD7}"/>
          </ac:picMkLst>
        </pc:picChg>
        <pc:picChg chg="add del mod">
          <ac:chgData name="Woojung Hwang" userId="2f48344a-4cb6-44e2-85e0-9b0e9e1067a5" providerId="ADAL" clId="{5CB023FB-D560-B641-A421-0A26543CB230}" dt="2024-05-10T21:28:44.815" v="68" actId="478"/>
          <ac:picMkLst>
            <pc:docMk/>
            <pc:sldMk cId="2986029632" sldId="258"/>
            <ac:picMk id="3" creationId="{48D663C0-8F41-0DCB-4DDD-43646AC8AB41}"/>
          </ac:picMkLst>
        </pc:picChg>
        <pc:picChg chg="add del mod">
          <ac:chgData name="Woojung Hwang" userId="2f48344a-4cb6-44e2-85e0-9b0e9e1067a5" providerId="ADAL" clId="{5CB023FB-D560-B641-A421-0A26543CB230}" dt="2024-05-10T21:28:51.735" v="69" actId="478"/>
          <ac:picMkLst>
            <pc:docMk/>
            <pc:sldMk cId="2986029632" sldId="258"/>
            <ac:picMk id="4" creationId="{BC8F31C9-44A9-76BF-BC7D-81D64E3E97B2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2986029632" sldId="258"/>
            <ac:picMk id="5" creationId="{B7DFFC64-E375-D47C-2EC1-D3F87854BFBC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2986029632" sldId="258"/>
            <ac:picMk id="6" creationId="{23EA0CD9-1B46-E3A2-6B24-82E35FD73AB7}"/>
          </ac:picMkLst>
        </pc:picChg>
        <pc:picChg chg="add mod">
          <ac:chgData name="Woojung Hwang" userId="2f48344a-4cb6-44e2-85e0-9b0e9e1067a5" providerId="ADAL" clId="{5CB023FB-D560-B641-A421-0A26543CB230}" dt="2024-05-16T15:58:13.942" v="106"/>
          <ac:picMkLst>
            <pc:docMk/>
            <pc:sldMk cId="2986029632" sldId="258"/>
            <ac:picMk id="7" creationId="{7AEBDC9D-0E54-1DEB-AA0B-40D3E2289AEA}"/>
          </ac:picMkLst>
        </pc:picChg>
      </pc:sldChg>
      <pc:sldChg chg="addSp delSp modSp new del mod">
        <pc:chgData name="Woojung Hwang" userId="2f48344a-4cb6-44e2-85e0-9b0e9e1067a5" providerId="ADAL" clId="{5CB023FB-D560-B641-A421-0A26543CB230}" dt="2024-05-16T15:56:46.958" v="101" actId="2696"/>
        <pc:sldMkLst>
          <pc:docMk/>
          <pc:sldMk cId="1320771586" sldId="259"/>
        </pc:sldMkLst>
        <pc:spChg chg="add mod">
          <ac:chgData name="Woojung Hwang" userId="2f48344a-4cb6-44e2-85e0-9b0e9e1067a5" providerId="ADAL" clId="{5CB023FB-D560-B641-A421-0A26543CB230}" dt="2024-05-10T21:29:04.205" v="71"/>
          <ac:spMkLst>
            <pc:docMk/>
            <pc:sldMk cId="1320771586" sldId="259"/>
            <ac:spMk id="2" creationId="{DE1C35E1-EFE6-986E-1C8F-049A30867C72}"/>
          </ac:spMkLst>
        </pc:spChg>
        <pc:spChg chg="add mod">
          <ac:chgData name="Woojung Hwang" userId="2f48344a-4cb6-44e2-85e0-9b0e9e1067a5" providerId="ADAL" clId="{5CB023FB-D560-B641-A421-0A26543CB230}" dt="2024-05-10T21:29:04.205" v="71"/>
          <ac:spMkLst>
            <pc:docMk/>
            <pc:sldMk cId="1320771586" sldId="259"/>
            <ac:spMk id="3" creationId="{B3EEB308-40D1-186E-37C1-B6F688A53EE6}"/>
          </ac:spMkLst>
        </pc:spChg>
        <pc:picChg chg="add del mod">
          <ac:chgData name="Woojung Hwang" userId="2f48344a-4cb6-44e2-85e0-9b0e9e1067a5" providerId="ADAL" clId="{5CB023FB-D560-B641-A421-0A26543CB230}" dt="2024-05-10T21:29:21.182" v="76" actId="478"/>
          <ac:picMkLst>
            <pc:docMk/>
            <pc:sldMk cId="1320771586" sldId="259"/>
            <ac:picMk id="4" creationId="{0ACFD6D4-AA72-CDA6-45AB-D7ED5FD4E223}"/>
          </ac:picMkLst>
        </pc:picChg>
        <pc:picChg chg="add mod">
          <ac:chgData name="Woojung Hwang" userId="2f48344a-4cb6-44e2-85e0-9b0e9e1067a5" providerId="ADAL" clId="{5CB023FB-D560-B641-A421-0A26543CB230}" dt="2024-05-10T21:29:34.394" v="82" actId="1076"/>
          <ac:picMkLst>
            <pc:docMk/>
            <pc:sldMk cId="1320771586" sldId="259"/>
            <ac:picMk id="5" creationId="{9A7B3DD4-9761-9615-B1E6-763D291EAB74}"/>
          </ac:picMkLst>
        </pc:picChg>
        <pc:picChg chg="add mod">
          <ac:chgData name="Woojung Hwang" userId="2f48344a-4cb6-44e2-85e0-9b0e9e1067a5" providerId="ADAL" clId="{5CB023FB-D560-B641-A421-0A26543CB230}" dt="2024-05-10T21:29:34.394" v="82" actId="1076"/>
          <ac:picMkLst>
            <pc:docMk/>
            <pc:sldMk cId="1320771586" sldId="259"/>
            <ac:picMk id="6" creationId="{ADA30DDC-F9C3-7299-8FD7-4AC13E30C8B9}"/>
          </ac:picMkLst>
        </pc:picChg>
        <pc:picChg chg="add mod">
          <ac:chgData name="Woojung Hwang" userId="2f48344a-4cb6-44e2-85e0-9b0e9e1067a5" providerId="ADAL" clId="{5CB023FB-D560-B641-A421-0A26543CB230}" dt="2024-05-10T21:29:34.394" v="82" actId="1076"/>
          <ac:picMkLst>
            <pc:docMk/>
            <pc:sldMk cId="1320771586" sldId="259"/>
            <ac:picMk id="7" creationId="{0A892586-4800-8404-0CA8-264588E17158}"/>
          </ac:picMkLst>
        </pc:picChg>
      </pc:sldChg>
      <pc:sldChg chg="del">
        <pc:chgData name="Woojung Hwang" userId="2f48344a-4cb6-44e2-85e0-9b0e9e1067a5" providerId="ADAL" clId="{5CB023FB-D560-B641-A421-0A26543CB230}" dt="2024-05-10T21:25:11.207" v="3" actId="2696"/>
        <pc:sldMkLst>
          <pc:docMk/>
          <pc:sldMk cId="2708720688" sldId="259"/>
        </pc:sldMkLst>
      </pc:sldChg>
      <pc:sldChg chg="addSp delSp modSp new del mod">
        <pc:chgData name="Woojung Hwang" userId="2f48344a-4cb6-44e2-85e0-9b0e9e1067a5" providerId="ADAL" clId="{5CB023FB-D560-B641-A421-0A26543CB230}" dt="2024-05-16T15:56:47.065" v="102" actId="2696"/>
        <pc:sldMkLst>
          <pc:docMk/>
          <pc:sldMk cId="2288700976" sldId="260"/>
        </pc:sldMkLst>
        <pc:picChg chg="add del mod">
          <ac:chgData name="Woojung Hwang" userId="2f48344a-4cb6-44e2-85e0-9b0e9e1067a5" providerId="ADAL" clId="{5CB023FB-D560-B641-A421-0A26543CB230}" dt="2024-05-10T21:30:04.295" v="89" actId="478"/>
          <ac:picMkLst>
            <pc:docMk/>
            <pc:sldMk cId="2288700976" sldId="260"/>
            <ac:picMk id="2" creationId="{8E96AD87-4E40-1039-D18C-3E152B5B67B8}"/>
          </ac:picMkLst>
        </pc:picChg>
        <pc:picChg chg="add mod">
          <ac:chgData name="Woojung Hwang" userId="2f48344a-4cb6-44e2-85e0-9b0e9e1067a5" providerId="ADAL" clId="{5CB023FB-D560-B641-A421-0A26543CB230}" dt="2024-05-10T21:30:15.740" v="94" actId="1076"/>
          <ac:picMkLst>
            <pc:docMk/>
            <pc:sldMk cId="2288700976" sldId="260"/>
            <ac:picMk id="3" creationId="{3DF8CFAD-5E12-6E77-1DA3-E126F2F84684}"/>
          </ac:picMkLst>
        </pc:picChg>
        <pc:picChg chg="add mod">
          <ac:chgData name="Woojung Hwang" userId="2f48344a-4cb6-44e2-85e0-9b0e9e1067a5" providerId="ADAL" clId="{5CB023FB-D560-B641-A421-0A26543CB230}" dt="2024-05-10T21:30:15.740" v="94" actId="1076"/>
          <ac:picMkLst>
            <pc:docMk/>
            <pc:sldMk cId="2288700976" sldId="260"/>
            <ac:picMk id="4" creationId="{80C4FE96-4FB2-EEAF-40C0-55C6F4F908B9}"/>
          </ac:picMkLst>
        </pc:picChg>
        <pc:picChg chg="add del mod">
          <ac:chgData name="Woojung Hwang" userId="2f48344a-4cb6-44e2-85e0-9b0e9e1067a5" providerId="ADAL" clId="{5CB023FB-D560-B641-A421-0A26543CB230}" dt="2024-05-10T21:29:45.136" v="86" actId="478"/>
          <ac:picMkLst>
            <pc:docMk/>
            <pc:sldMk cId="2288700976" sldId="260"/>
            <ac:picMk id="5" creationId="{439B1ED7-4731-FB3F-E115-AEE360359F79}"/>
          </ac:picMkLst>
        </pc:picChg>
        <pc:picChg chg="add mod">
          <ac:chgData name="Woojung Hwang" userId="2f48344a-4cb6-44e2-85e0-9b0e9e1067a5" providerId="ADAL" clId="{5CB023FB-D560-B641-A421-0A26543CB230}" dt="2024-05-10T21:30:15.740" v="94" actId="1076"/>
          <ac:picMkLst>
            <pc:docMk/>
            <pc:sldMk cId="2288700976" sldId="260"/>
            <ac:picMk id="6" creationId="{B5404ECF-05C5-1B19-AFFA-2FE15D90AC24}"/>
          </ac:picMkLst>
        </pc:picChg>
      </pc:sldChg>
      <pc:sldChg chg="del">
        <pc:chgData name="Woojung Hwang" userId="2f48344a-4cb6-44e2-85e0-9b0e9e1067a5" providerId="ADAL" clId="{5CB023FB-D560-B641-A421-0A26543CB230}" dt="2024-05-10T21:25:11.213" v="4" actId="2696"/>
        <pc:sldMkLst>
          <pc:docMk/>
          <pc:sldMk cId="3560198638" sldId="260"/>
        </pc:sldMkLst>
      </pc:sldChg>
      <pc:sldChg chg="del">
        <pc:chgData name="Woojung Hwang" userId="2f48344a-4cb6-44e2-85e0-9b0e9e1067a5" providerId="ADAL" clId="{5CB023FB-D560-B641-A421-0A26543CB230}" dt="2024-05-10T21:25:11.220" v="5" actId="2696"/>
        <pc:sldMkLst>
          <pc:docMk/>
          <pc:sldMk cId="2191748891" sldId="261"/>
        </pc:sldMkLst>
      </pc:sldChg>
      <pc:sldChg chg="addSp delSp modSp new del mod">
        <pc:chgData name="Woojung Hwang" userId="2f48344a-4cb6-44e2-85e0-9b0e9e1067a5" providerId="ADAL" clId="{5CB023FB-D560-B641-A421-0A26543CB230}" dt="2024-05-16T15:56:47.168" v="103" actId="2696"/>
        <pc:sldMkLst>
          <pc:docMk/>
          <pc:sldMk cId="2975919361" sldId="261"/>
        </pc:sldMkLst>
        <pc:picChg chg="add del mod">
          <ac:chgData name="Woojung Hwang" userId="2f48344a-4cb6-44e2-85e0-9b0e9e1067a5" providerId="ADAL" clId="{5CB023FB-D560-B641-A421-0A26543CB230}" dt="2024-05-10T21:30:49.389" v="95" actId="478"/>
          <ac:picMkLst>
            <pc:docMk/>
            <pc:sldMk cId="2975919361" sldId="261"/>
            <ac:picMk id="2" creationId="{89C707B2-4063-D370-97B4-F0ED8D6BE808}"/>
          </ac:picMkLst>
        </pc:picChg>
        <pc:picChg chg="add mod">
          <ac:chgData name="Woojung Hwang" userId="2f48344a-4cb6-44e2-85e0-9b0e9e1067a5" providerId="ADAL" clId="{5CB023FB-D560-B641-A421-0A26543CB230}" dt="2024-05-10T21:30:57.660" v="100" actId="1076"/>
          <ac:picMkLst>
            <pc:docMk/>
            <pc:sldMk cId="2975919361" sldId="261"/>
            <ac:picMk id="3" creationId="{C7753158-459A-5784-D092-3D2D73D5108E}"/>
          </ac:picMkLst>
        </pc:picChg>
        <pc:picChg chg="add mod">
          <ac:chgData name="Woojung Hwang" userId="2f48344a-4cb6-44e2-85e0-9b0e9e1067a5" providerId="ADAL" clId="{5CB023FB-D560-B641-A421-0A26543CB230}" dt="2024-05-10T21:30:57.660" v="100" actId="1076"/>
          <ac:picMkLst>
            <pc:docMk/>
            <pc:sldMk cId="2975919361" sldId="261"/>
            <ac:picMk id="4" creationId="{7AC553FF-9E29-4EB5-A018-D479A5BF2E20}"/>
          </ac:picMkLst>
        </pc:picChg>
        <pc:picChg chg="add mod">
          <ac:chgData name="Woojung Hwang" userId="2f48344a-4cb6-44e2-85e0-9b0e9e1067a5" providerId="ADAL" clId="{5CB023FB-D560-B641-A421-0A26543CB230}" dt="2024-05-10T21:30:57.660" v="100" actId="1076"/>
          <ac:picMkLst>
            <pc:docMk/>
            <pc:sldMk cId="2975919361" sldId="261"/>
            <ac:picMk id="5" creationId="{17198D15-3152-4980-EA57-EBFC2B9257E0}"/>
          </ac:picMkLst>
        </pc:picChg>
      </pc:sldChg>
      <pc:sldMasterChg chg="delSldLayout modSldLayout">
        <pc:chgData name="Woojung Hwang" userId="2f48344a-4cb6-44e2-85e0-9b0e9e1067a5" providerId="ADAL" clId="{5CB023FB-D560-B641-A421-0A26543CB230}" dt="2024-05-16T15:58:04.492" v="105" actId="21"/>
        <pc:sldMasterMkLst>
          <pc:docMk/>
          <pc:sldMasterMk cId="769162640" sldId="2147483657"/>
        </pc:sldMasterMkLst>
        <pc:sldLayoutChg chg="del">
          <pc:chgData name="Woojung Hwang" userId="2f48344a-4cb6-44e2-85e0-9b0e9e1067a5" providerId="ADAL" clId="{5CB023FB-D560-B641-A421-0A26543CB230}" dt="2024-05-10T21:25:18.829" v="10" actId="2696"/>
          <pc:sldLayoutMkLst>
            <pc:docMk/>
            <pc:sldMasterMk cId="769162640" sldId="2147483657"/>
            <pc:sldLayoutMk cId="2132665060" sldId="2147483648"/>
          </pc:sldLayoutMkLst>
        </pc:sldLayoutChg>
        <pc:sldLayoutChg chg="del">
          <pc:chgData name="Woojung Hwang" userId="2f48344a-4cb6-44e2-85e0-9b0e9e1067a5" providerId="ADAL" clId="{5CB023FB-D560-B641-A421-0A26543CB230}" dt="2024-05-10T21:25:18.818" v="6" actId="2696"/>
          <pc:sldLayoutMkLst>
            <pc:docMk/>
            <pc:sldMasterMk cId="769162640" sldId="2147483657"/>
            <pc:sldLayoutMk cId="750784799" sldId="2147483649"/>
          </pc:sldLayoutMkLst>
        </pc:sldLayoutChg>
        <pc:sldLayoutChg chg="addSp delSp modSp mod">
          <pc:chgData name="Woojung Hwang" userId="2f48344a-4cb6-44e2-85e0-9b0e9e1067a5" providerId="ADAL" clId="{5CB023FB-D560-B641-A421-0A26543CB230}" dt="2024-05-16T15:58:04.492" v="105" actId="21"/>
          <pc:sldLayoutMkLst>
            <pc:docMk/>
            <pc:sldMasterMk cId="769162640" sldId="2147483657"/>
            <pc:sldLayoutMk cId="752173787" sldId="2147483650"/>
          </pc:sldLayoutMkLst>
          <pc:picChg chg="del">
            <ac:chgData name="Woojung Hwang" userId="2f48344a-4cb6-44e2-85e0-9b0e9e1067a5" providerId="ADAL" clId="{5CB023FB-D560-B641-A421-0A26543CB230}" dt="2024-05-10T21:25:20.239" v="11" actId="478"/>
            <ac:picMkLst>
              <pc:docMk/>
              <pc:sldMasterMk cId="769162640" sldId="2147483657"/>
              <pc:sldLayoutMk cId="752173787" sldId="2147483650"/>
              <ac:picMk id="3" creationId="{2DB9D7F5-6BFA-2FC8-DB58-8028C74C4EF4}"/>
            </ac:picMkLst>
          </pc:picChg>
          <pc:picChg chg="add del mod">
            <ac:chgData name="Woojung Hwang" userId="2f48344a-4cb6-44e2-85e0-9b0e9e1067a5" providerId="ADAL" clId="{5CB023FB-D560-B641-A421-0A26543CB230}" dt="2024-05-16T15:58:04.492" v="105" actId="21"/>
            <ac:picMkLst>
              <pc:docMk/>
              <pc:sldMasterMk cId="769162640" sldId="2147483657"/>
              <pc:sldLayoutMk cId="752173787" sldId="2147483650"/>
              <ac:picMk id="4" creationId="{6002153D-2C59-BD7B-E715-BD5142F7428D}"/>
            </ac:picMkLst>
          </pc:picChg>
        </pc:sldLayoutChg>
        <pc:sldLayoutChg chg="del">
          <pc:chgData name="Woojung Hwang" userId="2f48344a-4cb6-44e2-85e0-9b0e9e1067a5" providerId="ADAL" clId="{5CB023FB-D560-B641-A421-0A26543CB230}" dt="2024-05-10T21:25:18.827" v="9" actId="2696"/>
          <pc:sldLayoutMkLst>
            <pc:docMk/>
            <pc:sldMasterMk cId="769162640" sldId="2147483657"/>
            <pc:sldLayoutMk cId="1936152338" sldId="2147483651"/>
          </pc:sldLayoutMkLst>
        </pc:sldLayoutChg>
        <pc:sldLayoutChg chg="del">
          <pc:chgData name="Woojung Hwang" userId="2f48344a-4cb6-44e2-85e0-9b0e9e1067a5" providerId="ADAL" clId="{5CB023FB-D560-B641-A421-0A26543CB230}" dt="2024-05-10T21:25:18.826" v="8" actId="2696"/>
          <pc:sldLayoutMkLst>
            <pc:docMk/>
            <pc:sldMasterMk cId="769162640" sldId="2147483657"/>
            <pc:sldLayoutMk cId="3523386170" sldId="2147483658"/>
          </pc:sldLayoutMkLst>
        </pc:sldLayoutChg>
        <pc:sldLayoutChg chg="del">
          <pc:chgData name="Woojung Hwang" userId="2f48344a-4cb6-44e2-85e0-9b0e9e1067a5" providerId="ADAL" clId="{5CB023FB-D560-B641-A421-0A26543CB230}" dt="2024-05-10T21:25:18.825" v="7" actId="2696"/>
          <pc:sldLayoutMkLst>
            <pc:docMk/>
            <pc:sldMasterMk cId="769162640" sldId="2147483657"/>
            <pc:sldLayoutMk cId="3465439528" sldId="2147483659"/>
          </pc:sldLayoutMkLst>
        </pc:sldLayoutChg>
      </pc:sldMasterChg>
      <pc:sldMasterChg chg="delSldLayout modSldLayout">
        <pc:chgData name="Woojung Hwang" userId="2f48344a-4cb6-44e2-85e0-9b0e9e1067a5" providerId="ADAL" clId="{5CB023FB-D560-B641-A421-0A26543CB230}" dt="2024-05-16T16:00:50.775" v="159" actId="735"/>
        <pc:sldMasterMkLst>
          <pc:docMk/>
          <pc:sldMasterMk cId="4290614833" sldId="2147483658"/>
        </pc:sldMasterMkLst>
        <pc:sldLayoutChg chg="del">
          <pc:chgData name="Woojung Hwang" userId="2f48344a-4cb6-44e2-85e0-9b0e9e1067a5" providerId="ADAL" clId="{5CB023FB-D560-B641-A421-0A26543CB230}" dt="2024-05-16T15:58:17.342" v="107" actId="2696"/>
          <pc:sldLayoutMkLst>
            <pc:docMk/>
            <pc:sldMasterMk cId="4290614833" sldId="2147483658"/>
            <pc:sldLayoutMk cId="3789575450" sldId="2147483659"/>
          </pc:sldLayoutMkLst>
        </pc:sldLayoutChg>
        <pc:sldLayoutChg chg="del">
          <pc:chgData name="Woojung Hwang" userId="2f48344a-4cb6-44e2-85e0-9b0e9e1067a5" providerId="ADAL" clId="{5CB023FB-D560-B641-A421-0A26543CB230}" dt="2024-05-16T15:58:17.540" v="108" actId="2696"/>
          <pc:sldLayoutMkLst>
            <pc:docMk/>
            <pc:sldMasterMk cId="4290614833" sldId="2147483658"/>
            <pc:sldLayoutMk cId="4044196460" sldId="2147483660"/>
          </pc:sldLayoutMkLst>
        </pc:sldLayoutChg>
        <pc:sldLayoutChg chg="del">
          <pc:chgData name="Woojung Hwang" userId="2f48344a-4cb6-44e2-85e0-9b0e9e1067a5" providerId="ADAL" clId="{5CB023FB-D560-B641-A421-0A26543CB230}" dt="2024-05-16T15:58:17.752" v="109" actId="2696"/>
          <pc:sldLayoutMkLst>
            <pc:docMk/>
            <pc:sldMasterMk cId="4290614833" sldId="2147483658"/>
            <pc:sldLayoutMk cId="3973834652" sldId="2147483661"/>
          </pc:sldLayoutMkLst>
        </pc:sldLayoutChg>
        <pc:sldLayoutChg chg="del">
          <pc:chgData name="Woojung Hwang" userId="2f48344a-4cb6-44e2-85e0-9b0e9e1067a5" providerId="ADAL" clId="{5CB023FB-D560-B641-A421-0A26543CB230}" dt="2024-05-16T15:58:17.921" v="110" actId="2696"/>
          <pc:sldLayoutMkLst>
            <pc:docMk/>
            <pc:sldMasterMk cId="4290614833" sldId="2147483658"/>
            <pc:sldLayoutMk cId="517796628" sldId="2147483662"/>
          </pc:sldLayoutMkLst>
        </pc:sldLayoutChg>
        <pc:sldLayoutChg chg="del">
          <pc:chgData name="Woojung Hwang" userId="2f48344a-4cb6-44e2-85e0-9b0e9e1067a5" providerId="ADAL" clId="{5CB023FB-D560-B641-A421-0A26543CB230}" dt="2024-05-16T15:58:18.115" v="111" actId="2696"/>
          <pc:sldLayoutMkLst>
            <pc:docMk/>
            <pc:sldMasterMk cId="4290614833" sldId="2147483658"/>
            <pc:sldLayoutMk cId="3527841436" sldId="2147483663"/>
          </pc:sldLayoutMkLst>
        </pc:sldLayoutChg>
        <pc:sldLayoutChg chg="del">
          <pc:chgData name="Woojung Hwang" userId="2f48344a-4cb6-44e2-85e0-9b0e9e1067a5" providerId="ADAL" clId="{5CB023FB-D560-B641-A421-0A26543CB230}" dt="2024-05-16T15:58:18.308" v="112" actId="2696"/>
          <pc:sldLayoutMkLst>
            <pc:docMk/>
            <pc:sldMasterMk cId="4290614833" sldId="2147483658"/>
            <pc:sldLayoutMk cId="4140609299" sldId="2147483664"/>
          </pc:sldLayoutMkLst>
        </pc:sldLayoutChg>
        <pc:sldLayoutChg chg="del">
          <pc:chgData name="Woojung Hwang" userId="2f48344a-4cb6-44e2-85e0-9b0e9e1067a5" providerId="ADAL" clId="{5CB023FB-D560-B641-A421-0A26543CB230}" dt="2024-05-16T15:58:18.501" v="113" actId="2696"/>
          <pc:sldLayoutMkLst>
            <pc:docMk/>
            <pc:sldMasterMk cId="4290614833" sldId="2147483658"/>
            <pc:sldLayoutMk cId="898273835" sldId="2147483665"/>
          </pc:sldLayoutMkLst>
        </pc:sldLayoutChg>
        <pc:sldLayoutChg chg="del">
          <pc:chgData name="Woojung Hwang" userId="2f48344a-4cb6-44e2-85e0-9b0e9e1067a5" providerId="ADAL" clId="{5CB023FB-D560-B641-A421-0A26543CB230}" dt="2024-05-16T15:58:18.917" v="114" actId="2696"/>
          <pc:sldLayoutMkLst>
            <pc:docMk/>
            <pc:sldMasterMk cId="4290614833" sldId="2147483658"/>
            <pc:sldLayoutMk cId="3309919852" sldId="2147483666"/>
          </pc:sldLayoutMkLst>
        </pc:sldLayoutChg>
        <pc:sldLayoutChg chg="del">
          <pc:chgData name="Woojung Hwang" userId="2f48344a-4cb6-44e2-85e0-9b0e9e1067a5" providerId="ADAL" clId="{5CB023FB-D560-B641-A421-0A26543CB230}" dt="2024-05-16T15:58:19.140" v="115" actId="2696"/>
          <pc:sldLayoutMkLst>
            <pc:docMk/>
            <pc:sldMasterMk cId="4290614833" sldId="2147483658"/>
            <pc:sldLayoutMk cId="1633090837" sldId="2147483667"/>
          </pc:sldLayoutMkLst>
        </pc:sldLayoutChg>
        <pc:sldLayoutChg chg="del">
          <pc:chgData name="Woojung Hwang" userId="2f48344a-4cb6-44e2-85e0-9b0e9e1067a5" providerId="ADAL" clId="{5CB023FB-D560-B641-A421-0A26543CB230}" dt="2024-05-16T15:58:19.709" v="116" actId="2696"/>
          <pc:sldLayoutMkLst>
            <pc:docMk/>
            <pc:sldMasterMk cId="4290614833" sldId="2147483658"/>
            <pc:sldLayoutMk cId="474978040" sldId="2147483668"/>
          </pc:sldLayoutMkLst>
        </pc:sldLayoutChg>
        <pc:sldLayoutChg chg="del">
          <pc:chgData name="Woojung Hwang" userId="2f48344a-4cb6-44e2-85e0-9b0e9e1067a5" providerId="ADAL" clId="{5CB023FB-D560-B641-A421-0A26543CB230}" dt="2024-05-16T15:58:20.133" v="117" actId="2696"/>
          <pc:sldLayoutMkLst>
            <pc:docMk/>
            <pc:sldMasterMk cId="4290614833" sldId="2147483658"/>
            <pc:sldLayoutMk cId="547715924" sldId="2147483669"/>
          </pc:sldLayoutMkLst>
        </pc:sldLayoutChg>
        <pc:sldLayoutChg chg="addSp modSp mod">
          <pc:chgData name="Woojung Hwang" userId="2f48344a-4cb6-44e2-85e0-9b0e9e1067a5" providerId="ADAL" clId="{5CB023FB-D560-B641-A421-0A26543CB230}" dt="2024-05-16T16:00:50.775" v="159" actId="735"/>
          <pc:sldLayoutMkLst>
            <pc:docMk/>
            <pc:sldMasterMk cId="4290614833" sldId="2147483658"/>
            <pc:sldLayoutMk cId="548869072" sldId="2147483670"/>
          </pc:sldLayoutMkLst>
          <pc:picChg chg="add mod">
            <ac:chgData name="Woojung Hwang" userId="2f48344a-4cb6-44e2-85e0-9b0e9e1067a5" providerId="ADAL" clId="{5CB023FB-D560-B641-A421-0A26543CB230}" dt="2024-05-16T16:00:06.080" v="147" actId="1076"/>
            <ac:picMkLst>
              <pc:docMk/>
              <pc:sldMasterMk cId="4290614833" sldId="2147483658"/>
              <pc:sldLayoutMk cId="548869072" sldId="2147483670"/>
              <ac:picMk id="2" creationId="{B64FE681-C5E3-AD95-61FA-3F4FDD6FE342}"/>
            </ac:picMkLst>
          </pc:picChg>
        </pc:sldLayoutChg>
      </pc:sldMasterChg>
    </pc:docChg>
  </pc:docChgLst>
  <pc:docChgLst>
    <pc:chgData name="Evan Burnett" userId="S::eburnett@cmrignite.com::e7ddc957-da61-42ca-9888-6105684849d3" providerId="AD" clId="Web-{378FC5EA-704C-98C5-8C9D-2A15238BF812}"/>
    <pc:docChg chg="mod">
      <pc:chgData name="Evan Burnett" userId="S::eburnett@cmrignite.com::e7ddc957-da61-42ca-9888-6105684849d3" providerId="AD" clId="Web-{378FC5EA-704C-98C5-8C9D-2A15238BF812}" dt="2024-05-30T19:22:33.816" v="1"/>
      <pc:docMkLst>
        <pc:docMk/>
      </pc:docMkLst>
      <pc:sldChg chg="addCm">
        <pc:chgData name="Evan Burnett" userId="S::eburnett@cmrignite.com::e7ddc957-da61-42ca-9888-6105684849d3" providerId="AD" clId="Web-{378FC5EA-704C-98C5-8C9D-2A15238BF812}" dt="2024-05-30T19:22:33.816" v="1"/>
        <pc:sldMkLst>
          <pc:docMk/>
          <pc:sldMk cId="251113525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378FC5EA-704C-98C5-8C9D-2A15238BF812}" dt="2024-05-30T19:22:33.816" v="1"/>
              <pc2:cmMkLst xmlns:pc2="http://schemas.microsoft.com/office/powerpoint/2019/9/main/command">
                <pc:docMk/>
                <pc:sldMk cId="251113525" sldId="259"/>
                <pc2:cmMk id="{A3DE585C-0750-42E4-B25A-50D86F24B18C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3042ED00-2E8D-D039-57C6-D1B4407ACAEF}"/>
    <pc:docChg chg="modSld">
      <pc:chgData name="Evan Burnett" userId="S::eburnett@cmrignite.com::e7ddc957-da61-42ca-9888-6105684849d3" providerId="AD" clId="Web-{3042ED00-2E8D-D039-57C6-D1B4407ACAEF}" dt="2024-05-31T20:33:28.561" v="37"/>
      <pc:docMkLst>
        <pc:docMk/>
      </pc:docMkLst>
      <pc:sldChg chg="addSp modSp">
        <pc:chgData name="Evan Burnett" userId="S::eburnett@cmrignite.com::e7ddc957-da61-42ca-9888-6105684849d3" providerId="AD" clId="Web-{3042ED00-2E8D-D039-57C6-D1B4407ACAEF}" dt="2024-05-31T20:33:28.561" v="37"/>
        <pc:sldMkLst>
          <pc:docMk/>
          <pc:sldMk cId="251113525" sldId="259"/>
        </pc:sldMkLst>
        <pc:spChg chg="add mod ord">
          <ac:chgData name="Evan Burnett" userId="S::eburnett@cmrignite.com::e7ddc957-da61-42ca-9888-6105684849d3" providerId="AD" clId="Web-{3042ED00-2E8D-D039-57C6-D1B4407ACAEF}" dt="2024-05-31T20:33:28.561" v="37"/>
          <ac:spMkLst>
            <pc:docMk/>
            <pc:sldMk cId="251113525" sldId="259"/>
            <ac:spMk id="2" creationId="{24B1BFAB-85BB-148E-BC28-D66566BF79DA}"/>
          </ac:spMkLst>
        </pc:spChg>
      </pc:sldChg>
      <pc:sldChg chg="addSp modSp">
        <pc:chgData name="Evan Burnett" userId="S::eburnett@cmrignite.com::e7ddc957-da61-42ca-9888-6105684849d3" providerId="AD" clId="Web-{3042ED00-2E8D-D039-57C6-D1B4407ACAEF}" dt="2024-05-31T20:33:12.638" v="32"/>
        <pc:sldMkLst>
          <pc:docMk/>
          <pc:sldMk cId="1919317331" sldId="260"/>
        </pc:sldMkLst>
        <pc:spChg chg="add mod ord">
          <ac:chgData name="Evan Burnett" userId="S::eburnett@cmrignite.com::e7ddc957-da61-42ca-9888-6105684849d3" providerId="AD" clId="Web-{3042ED00-2E8D-D039-57C6-D1B4407ACAEF}" dt="2024-05-31T20:33:12.638" v="32"/>
          <ac:spMkLst>
            <pc:docMk/>
            <pc:sldMk cId="1919317331" sldId="260"/>
            <ac:spMk id="2" creationId="{D5E66650-4E72-9A15-EC3D-9BE015F6425D}"/>
          </ac:spMkLst>
        </pc:spChg>
      </pc:sldChg>
      <pc:sldChg chg="addSp modSp">
        <pc:chgData name="Evan Burnett" userId="S::eburnett@cmrignite.com::e7ddc957-da61-42ca-9888-6105684849d3" providerId="AD" clId="Web-{3042ED00-2E8D-D039-57C6-D1B4407ACAEF}" dt="2024-05-31T20:33:21.045" v="35"/>
        <pc:sldMkLst>
          <pc:docMk/>
          <pc:sldMk cId="1408175434" sldId="261"/>
        </pc:sldMkLst>
        <pc:spChg chg="add mod ord">
          <ac:chgData name="Evan Burnett" userId="S::eburnett@cmrignite.com::e7ddc957-da61-42ca-9888-6105684849d3" providerId="AD" clId="Web-{3042ED00-2E8D-D039-57C6-D1B4407ACAEF}" dt="2024-05-31T20:33:21.045" v="35"/>
          <ac:spMkLst>
            <pc:docMk/>
            <pc:sldMk cId="1408175434" sldId="261"/>
            <ac:spMk id="2" creationId="{D20E726C-7075-B478-36C9-F577038221B6}"/>
          </ac:spMkLst>
        </pc:spChg>
      </pc:sldChg>
    </pc:docChg>
  </pc:docChgLst>
  <pc:docChgLst>
    <pc:chgData name="Woojung Hwang" userId="2f48344a-4cb6-44e2-85e0-9b0e9e1067a5" providerId="ADAL" clId="{08AFC5E8-C10F-DF4F-A31E-C4CAF7BCC3E8}"/>
    <pc:docChg chg="undo custSel addSld modSld sldOrd">
      <pc:chgData name="Woojung Hwang" userId="2f48344a-4cb6-44e2-85e0-9b0e9e1067a5" providerId="ADAL" clId="{08AFC5E8-C10F-DF4F-A31E-C4CAF7BCC3E8}" dt="2024-05-24T21:44:11.883" v="715" actId="962"/>
      <pc:docMkLst>
        <pc:docMk/>
      </pc:docMkLst>
      <pc:sldChg chg="addSp delSp modSp mod">
        <pc:chgData name="Woojung Hwang" userId="2f48344a-4cb6-44e2-85e0-9b0e9e1067a5" providerId="ADAL" clId="{08AFC5E8-C10F-DF4F-A31E-C4CAF7BCC3E8}" dt="2024-05-17T21:38:10.909" v="26" actId="12788"/>
        <pc:sldMkLst>
          <pc:docMk/>
          <pc:sldMk cId="2439214949" sldId="256"/>
        </pc:sldMkLst>
        <pc:spChg chg="del">
          <ac:chgData name="Woojung Hwang" userId="2f48344a-4cb6-44e2-85e0-9b0e9e1067a5" providerId="ADAL" clId="{08AFC5E8-C10F-DF4F-A31E-C4CAF7BCC3E8}" dt="2024-05-17T21:37:56.410" v="22" actId="478"/>
          <ac:spMkLst>
            <pc:docMk/>
            <pc:sldMk cId="2439214949" sldId="256"/>
            <ac:spMk id="2" creationId="{A30FE6D7-7545-043D-042A-071445487115}"/>
          </ac:spMkLst>
        </pc:spChg>
        <pc:spChg chg="del">
          <ac:chgData name="Woojung Hwang" userId="2f48344a-4cb6-44e2-85e0-9b0e9e1067a5" providerId="ADAL" clId="{08AFC5E8-C10F-DF4F-A31E-C4CAF7BCC3E8}" dt="2024-05-17T21:37:56.410" v="22" actId="478"/>
          <ac:spMkLst>
            <pc:docMk/>
            <pc:sldMk cId="2439214949" sldId="256"/>
            <ac:spMk id="3" creationId="{40415C0C-3421-1A6A-E7AA-E6E80D5BE492}"/>
          </ac:spMkLst>
        </pc:spChg>
        <pc:picChg chg="del">
          <ac:chgData name="Woojung Hwang" userId="2f48344a-4cb6-44e2-85e0-9b0e9e1067a5" providerId="ADAL" clId="{08AFC5E8-C10F-DF4F-A31E-C4CAF7BCC3E8}" dt="2024-05-17T21:37:56.410" v="22" actId="478"/>
          <ac:picMkLst>
            <pc:docMk/>
            <pc:sldMk cId="2439214949" sldId="256"/>
            <ac:picMk id="4" creationId="{E2A0C1BA-B9A2-6526-388B-751193EE31D5}"/>
          </ac:picMkLst>
        </pc:picChg>
        <pc:picChg chg="del">
          <ac:chgData name="Woojung Hwang" userId="2f48344a-4cb6-44e2-85e0-9b0e9e1067a5" providerId="ADAL" clId="{08AFC5E8-C10F-DF4F-A31E-C4CAF7BCC3E8}" dt="2024-05-17T21:37:56.410" v="22" actId="478"/>
          <ac:picMkLst>
            <pc:docMk/>
            <pc:sldMk cId="2439214949" sldId="256"/>
            <ac:picMk id="5" creationId="{19CBAC68-656F-B4C2-A73C-D435E442405D}"/>
          </ac:picMkLst>
        </pc:picChg>
        <pc:picChg chg="del">
          <ac:chgData name="Woojung Hwang" userId="2f48344a-4cb6-44e2-85e0-9b0e9e1067a5" providerId="ADAL" clId="{08AFC5E8-C10F-DF4F-A31E-C4CAF7BCC3E8}" dt="2024-05-17T21:36:05.706" v="0" actId="478"/>
          <ac:picMkLst>
            <pc:docMk/>
            <pc:sldMk cId="2439214949" sldId="256"/>
            <ac:picMk id="6" creationId="{A0D341BA-58A0-928A-CD80-8C3602D4E273}"/>
          </ac:picMkLst>
        </pc:picChg>
        <pc:picChg chg="add mod">
          <ac:chgData name="Woojung Hwang" userId="2f48344a-4cb6-44e2-85e0-9b0e9e1067a5" providerId="ADAL" clId="{08AFC5E8-C10F-DF4F-A31E-C4CAF7BCC3E8}" dt="2024-05-17T21:38:10.909" v="26" actId="12788"/>
          <ac:picMkLst>
            <pc:docMk/>
            <pc:sldMk cId="2439214949" sldId="256"/>
            <ac:picMk id="7" creationId="{F3E975B2-A318-045F-DDA4-DA5908336312}"/>
          </ac:picMkLst>
        </pc:picChg>
      </pc:sldChg>
      <pc:sldChg chg="addSp delSp modSp mod setBg">
        <pc:chgData name="Woojung Hwang" userId="2f48344a-4cb6-44e2-85e0-9b0e9e1067a5" providerId="ADAL" clId="{08AFC5E8-C10F-DF4F-A31E-C4CAF7BCC3E8}" dt="2024-05-18T15:44:41.625" v="54" actId="12789"/>
        <pc:sldMkLst>
          <pc:docMk/>
          <pc:sldMk cId="1547718284" sldId="257"/>
        </pc:sldMkLst>
        <pc:picChg chg="add del mod">
          <ac:chgData name="Woojung Hwang" userId="2f48344a-4cb6-44e2-85e0-9b0e9e1067a5" providerId="ADAL" clId="{08AFC5E8-C10F-DF4F-A31E-C4CAF7BCC3E8}" dt="2024-05-18T15:25:55.863" v="38" actId="478"/>
          <ac:picMkLst>
            <pc:docMk/>
            <pc:sldMk cId="1547718284" sldId="257"/>
            <ac:picMk id="2" creationId="{7ADFE80B-A9A5-74BE-7679-EF3C714AB2EC}"/>
          </ac:picMkLst>
        </pc:picChg>
        <pc:picChg chg="add del mod">
          <ac:chgData name="Woojung Hwang" userId="2f48344a-4cb6-44e2-85e0-9b0e9e1067a5" providerId="ADAL" clId="{08AFC5E8-C10F-DF4F-A31E-C4CAF7BCC3E8}" dt="2024-05-18T15:44:34.604" v="51" actId="478"/>
          <ac:picMkLst>
            <pc:docMk/>
            <pc:sldMk cId="1547718284" sldId="257"/>
            <ac:picMk id="2" creationId="{D808DF65-CB1C-A893-A5A7-935D45AD4C9C}"/>
          </ac:picMkLst>
        </pc:picChg>
        <pc:picChg chg="add mod">
          <ac:chgData name="Woojung Hwang" userId="2f48344a-4cb6-44e2-85e0-9b0e9e1067a5" providerId="ADAL" clId="{08AFC5E8-C10F-DF4F-A31E-C4CAF7BCC3E8}" dt="2024-05-18T15:24:15.412" v="34" actId="14100"/>
          <ac:picMkLst>
            <pc:docMk/>
            <pc:sldMk cId="1547718284" sldId="257"/>
            <ac:picMk id="3" creationId="{0E237BD9-7A25-3A87-D5FB-C67D10FE937B}"/>
          </ac:picMkLst>
        </pc:picChg>
        <pc:picChg chg="add mod">
          <ac:chgData name="Woojung Hwang" userId="2f48344a-4cb6-44e2-85e0-9b0e9e1067a5" providerId="ADAL" clId="{08AFC5E8-C10F-DF4F-A31E-C4CAF7BCC3E8}" dt="2024-05-18T15:44:41.625" v="54" actId="12789"/>
          <ac:picMkLst>
            <pc:docMk/>
            <pc:sldMk cId="1547718284" sldId="257"/>
            <ac:picMk id="3" creationId="{10EC5657-692F-D7CB-97FC-3308A76BE2D9}"/>
          </ac:picMkLst>
        </pc:picChg>
        <pc:picChg chg="add del mod">
          <ac:chgData name="Woojung Hwang" userId="2f48344a-4cb6-44e2-85e0-9b0e9e1067a5" providerId="ADAL" clId="{08AFC5E8-C10F-DF4F-A31E-C4CAF7BCC3E8}" dt="2024-05-18T15:27:36.550" v="45" actId="478"/>
          <ac:picMkLst>
            <pc:docMk/>
            <pc:sldMk cId="1547718284" sldId="257"/>
            <ac:picMk id="4" creationId="{7D1C1E5F-1505-1D25-9A2F-FD7C4057DF41}"/>
          </ac:picMkLst>
        </pc:picChg>
        <pc:picChg chg="del mod">
          <ac:chgData name="Woojung Hwang" userId="2f48344a-4cb6-44e2-85e0-9b0e9e1067a5" providerId="ADAL" clId="{08AFC5E8-C10F-DF4F-A31E-C4CAF7BCC3E8}" dt="2024-05-17T21:37:01.958" v="7" actId="478"/>
          <ac:picMkLst>
            <pc:docMk/>
            <pc:sldMk cId="1547718284" sldId="257"/>
            <ac:picMk id="5" creationId="{29BFC311-B3C9-CD1A-BF0A-82E687549A15}"/>
          </ac:picMkLst>
        </pc:picChg>
        <pc:picChg chg="del mod">
          <ac:chgData name="Woojung Hwang" userId="2f48344a-4cb6-44e2-85e0-9b0e9e1067a5" providerId="ADAL" clId="{08AFC5E8-C10F-DF4F-A31E-C4CAF7BCC3E8}" dt="2024-05-17T21:37:01.958" v="7" actId="478"/>
          <ac:picMkLst>
            <pc:docMk/>
            <pc:sldMk cId="1547718284" sldId="257"/>
            <ac:picMk id="6" creationId="{2138FF15-BDC1-4917-84A0-295FB770E341}"/>
          </ac:picMkLst>
        </pc:picChg>
        <pc:picChg chg="del">
          <ac:chgData name="Woojung Hwang" userId="2f48344a-4cb6-44e2-85e0-9b0e9e1067a5" providerId="ADAL" clId="{08AFC5E8-C10F-DF4F-A31E-C4CAF7BCC3E8}" dt="2024-05-17T21:36:29.907" v="1" actId="478"/>
          <ac:picMkLst>
            <pc:docMk/>
            <pc:sldMk cId="1547718284" sldId="257"/>
            <ac:picMk id="7" creationId="{D5ED2B37-3ED6-F29B-54DE-D1E6ABF0E50E}"/>
          </ac:picMkLst>
        </pc:picChg>
      </pc:sldChg>
      <pc:sldChg chg="addSp delSp modSp mod">
        <pc:chgData name="Woojung Hwang" userId="2f48344a-4cb6-44e2-85e0-9b0e9e1067a5" providerId="ADAL" clId="{08AFC5E8-C10F-DF4F-A31E-C4CAF7BCC3E8}" dt="2024-05-24T19:15:10.606" v="58" actId="22"/>
        <pc:sldMkLst>
          <pc:docMk/>
          <pc:sldMk cId="2986029632" sldId="258"/>
        </pc:sldMkLst>
        <pc:spChg chg="add del mod">
          <ac:chgData name="Woojung Hwang" userId="2f48344a-4cb6-44e2-85e0-9b0e9e1067a5" providerId="ADAL" clId="{08AFC5E8-C10F-DF4F-A31E-C4CAF7BCC3E8}" dt="2024-05-24T19:15:10.606" v="58" actId="22"/>
          <ac:spMkLst>
            <pc:docMk/>
            <pc:sldMk cId="2986029632" sldId="258"/>
            <ac:spMk id="4" creationId="{5A206890-3A1A-F6C6-4812-B1903F6217DB}"/>
          </ac:spMkLst>
        </pc:spChg>
        <pc:picChg chg="add mod">
          <ac:chgData name="Woojung Hwang" userId="2f48344a-4cb6-44e2-85e0-9b0e9e1067a5" providerId="ADAL" clId="{08AFC5E8-C10F-DF4F-A31E-C4CAF7BCC3E8}" dt="2024-05-17T21:37:46.213" v="21" actId="12788"/>
          <ac:picMkLst>
            <pc:docMk/>
            <pc:sldMk cId="2986029632" sldId="258"/>
            <ac:picMk id="2" creationId="{97311262-5F4D-7DF2-1242-F85DA2AFBBB9}"/>
          </ac:picMkLst>
        </pc:picChg>
        <pc:picChg chg="del">
          <ac:chgData name="Woojung Hwang" userId="2f48344a-4cb6-44e2-85e0-9b0e9e1067a5" providerId="ADAL" clId="{08AFC5E8-C10F-DF4F-A31E-C4CAF7BCC3E8}" dt="2024-05-17T21:37:29.267" v="15" actId="478"/>
          <ac:picMkLst>
            <pc:docMk/>
            <pc:sldMk cId="2986029632" sldId="258"/>
            <ac:picMk id="5" creationId="{B7DFFC64-E375-D47C-2EC1-D3F87854BFBC}"/>
          </ac:picMkLst>
        </pc:picChg>
        <pc:picChg chg="del">
          <ac:chgData name="Woojung Hwang" userId="2f48344a-4cb6-44e2-85e0-9b0e9e1067a5" providerId="ADAL" clId="{08AFC5E8-C10F-DF4F-A31E-C4CAF7BCC3E8}" dt="2024-05-17T21:37:29.267" v="15" actId="478"/>
          <ac:picMkLst>
            <pc:docMk/>
            <pc:sldMk cId="2986029632" sldId="258"/>
            <ac:picMk id="6" creationId="{23EA0CD9-1B46-E3A2-6B24-82E35FD73AB7}"/>
          </ac:picMkLst>
        </pc:picChg>
        <pc:picChg chg="del">
          <ac:chgData name="Woojung Hwang" userId="2f48344a-4cb6-44e2-85e0-9b0e9e1067a5" providerId="ADAL" clId="{08AFC5E8-C10F-DF4F-A31E-C4CAF7BCC3E8}" dt="2024-05-17T21:37:29.267" v="15" actId="478"/>
          <ac:picMkLst>
            <pc:docMk/>
            <pc:sldMk cId="2986029632" sldId="258"/>
            <ac:picMk id="7" creationId="{7AEBDC9D-0E54-1DEB-AA0B-40D3E2289AEA}"/>
          </ac:picMkLst>
        </pc:picChg>
      </pc:sldChg>
      <pc:sldChg chg="addSp delSp modSp add mod">
        <pc:chgData name="Woojung Hwang" userId="2f48344a-4cb6-44e2-85e0-9b0e9e1067a5" providerId="ADAL" clId="{08AFC5E8-C10F-DF4F-A31E-C4CAF7BCC3E8}" dt="2024-05-24T21:44:11.883" v="715" actId="962"/>
        <pc:sldMkLst>
          <pc:docMk/>
          <pc:sldMk cId="251113525" sldId="259"/>
        </pc:sldMkLst>
        <pc:picChg chg="del mod">
          <ac:chgData name="Woojung Hwang" userId="2f48344a-4cb6-44e2-85e0-9b0e9e1067a5" providerId="ADAL" clId="{08AFC5E8-C10F-DF4F-A31E-C4CAF7BCC3E8}" dt="2024-05-24T19:17:36.611" v="69" actId="478"/>
          <ac:picMkLst>
            <pc:docMk/>
            <pc:sldMk cId="251113525" sldId="259"/>
            <ac:picMk id="2" creationId="{97311262-5F4D-7DF2-1242-F85DA2AFBBB9}"/>
          </ac:picMkLst>
        </pc:picChg>
        <pc:picChg chg="add mod">
          <ac:chgData name="Woojung Hwang" userId="2f48344a-4cb6-44e2-85e0-9b0e9e1067a5" providerId="ADAL" clId="{08AFC5E8-C10F-DF4F-A31E-C4CAF7BCC3E8}" dt="2024-05-24T21:43:47.339" v="633" actId="962"/>
          <ac:picMkLst>
            <pc:docMk/>
            <pc:sldMk cId="251113525" sldId="259"/>
            <ac:picMk id="3" creationId="{A2DB5703-E655-ABF7-2480-9666681B1FA1}"/>
          </ac:picMkLst>
        </pc:picChg>
        <pc:picChg chg="add del mod">
          <ac:chgData name="Woojung Hwang" userId="2f48344a-4cb6-44e2-85e0-9b0e9e1067a5" providerId="ADAL" clId="{08AFC5E8-C10F-DF4F-A31E-C4CAF7BCC3E8}" dt="2024-05-24T21:41:05.625" v="222" actId="478"/>
          <ac:picMkLst>
            <pc:docMk/>
            <pc:sldMk cId="251113525" sldId="259"/>
            <ac:picMk id="4" creationId="{3D5424D5-2132-8F6C-A062-6790A47F9473}"/>
          </ac:picMkLst>
        </pc:picChg>
        <pc:picChg chg="add mod">
          <ac:chgData name="Woojung Hwang" userId="2f48344a-4cb6-44e2-85e0-9b0e9e1067a5" providerId="ADAL" clId="{08AFC5E8-C10F-DF4F-A31E-C4CAF7BCC3E8}" dt="2024-05-24T21:43:52.715" v="671" actId="962"/>
          <ac:picMkLst>
            <pc:docMk/>
            <pc:sldMk cId="251113525" sldId="259"/>
            <ac:picMk id="6" creationId="{B29B7D04-51E5-BA60-BB2A-106B2FA19AA0}"/>
          </ac:picMkLst>
        </pc:picChg>
        <pc:picChg chg="add mod">
          <ac:chgData name="Woojung Hwang" userId="2f48344a-4cb6-44e2-85e0-9b0e9e1067a5" providerId="ADAL" clId="{08AFC5E8-C10F-DF4F-A31E-C4CAF7BCC3E8}" dt="2024-05-24T21:44:11.883" v="715" actId="962"/>
          <ac:picMkLst>
            <pc:docMk/>
            <pc:sldMk cId="251113525" sldId="259"/>
            <ac:picMk id="8" creationId="{B8AD1322-9E9A-430F-4DFC-02A3EFE3C85E}"/>
          </ac:picMkLst>
        </pc:picChg>
      </pc:sldChg>
      <pc:sldChg chg="addSp delSp modSp add mod">
        <pc:chgData name="Woojung Hwang" userId="2f48344a-4cb6-44e2-85e0-9b0e9e1067a5" providerId="ADAL" clId="{08AFC5E8-C10F-DF4F-A31E-C4CAF7BCC3E8}" dt="2024-05-24T21:43:38.762" v="597" actId="962"/>
        <pc:sldMkLst>
          <pc:docMk/>
          <pc:sldMk cId="1919317331" sldId="260"/>
        </pc:sldMkLst>
        <pc:picChg chg="del">
          <ac:chgData name="Woojung Hwang" userId="2f48344a-4cb6-44e2-85e0-9b0e9e1067a5" providerId="ADAL" clId="{08AFC5E8-C10F-DF4F-A31E-C4CAF7BCC3E8}" dt="2024-05-24T19:19:04.083" v="118" actId="478"/>
          <ac:picMkLst>
            <pc:docMk/>
            <pc:sldMk cId="1919317331" sldId="260"/>
            <ac:picMk id="2" creationId="{97311262-5F4D-7DF2-1242-F85DA2AFBBB9}"/>
          </ac:picMkLst>
        </pc:picChg>
        <pc:picChg chg="add mod">
          <ac:chgData name="Woojung Hwang" userId="2f48344a-4cb6-44e2-85e0-9b0e9e1067a5" providerId="ADAL" clId="{08AFC5E8-C10F-DF4F-A31E-C4CAF7BCC3E8}" dt="2024-05-24T21:42:23.492" v="295" actId="962"/>
          <ac:picMkLst>
            <pc:docMk/>
            <pc:sldMk cId="1919317331" sldId="260"/>
            <ac:picMk id="3" creationId="{4235DD5A-C329-CB2B-3710-C8606E86DC44}"/>
          </ac:picMkLst>
        </pc:picChg>
        <pc:picChg chg="add del mod">
          <ac:chgData name="Woojung Hwang" userId="2f48344a-4cb6-44e2-85e0-9b0e9e1067a5" providerId="ADAL" clId="{08AFC5E8-C10F-DF4F-A31E-C4CAF7BCC3E8}" dt="2024-05-24T21:42:01.451" v="247" actId="478"/>
          <ac:picMkLst>
            <pc:docMk/>
            <pc:sldMk cId="1919317331" sldId="260"/>
            <ac:picMk id="4" creationId="{0E31BD59-E4C2-EFA2-7A25-2C7CD23B9F36}"/>
          </ac:picMkLst>
        </pc:picChg>
        <pc:picChg chg="add mod">
          <ac:chgData name="Woojung Hwang" userId="2f48344a-4cb6-44e2-85e0-9b0e9e1067a5" providerId="ADAL" clId="{08AFC5E8-C10F-DF4F-A31E-C4CAF7BCC3E8}" dt="2024-05-24T21:42:35.495" v="337" actId="962"/>
          <ac:picMkLst>
            <pc:docMk/>
            <pc:sldMk cId="1919317331" sldId="260"/>
            <ac:picMk id="6" creationId="{55891057-1CE3-3145-2FDE-267277462F80}"/>
          </ac:picMkLst>
        </pc:picChg>
        <pc:picChg chg="add mod">
          <ac:chgData name="Woojung Hwang" userId="2f48344a-4cb6-44e2-85e0-9b0e9e1067a5" providerId="ADAL" clId="{08AFC5E8-C10F-DF4F-A31E-C4CAF7BCC3E8}" dt="2024-05-24T21:43:38.762" v="597" actId="962"/>
          <ac:picMkLst>
            <pc:docMk/>
            <pc:sldMk cId="1919317331" sldId="260"/>
            <ac:picMk id="8" creationId="{83C95BEF-76F6-6B72-773F-4CB5F2E3DF81}"/>
          </ac:picMkLst>
        </pc:picChg>
      </pc:sldChg>
      <pc:sldChg chg="addSp delSp modSp add mod ord">
        <pc:chgData name="Woojung Hwang" userId="2f48344a-4cb6-44e2-85e0-9b0e9e1067a5" providerId="ADAL" clId="{08AFC5E8-C10F-DF4F-A31E-C4CAF7BCC3E8}" dt="2024-05-24T21:43:34.588" v="595" actId="962"/>
        <pc:sldMkLst>
          <pc:docMk/>
          <pc:sldMk cId="1408175434" sldId="261"/>
        </pc:sldMkLst>
        <pc:picChg chg="del">
          <ac:chgData name="Woojung Hwang" userId="2f48344a-4cb6-44e2-85e0-9b0e9e1067a5" providerId="ADAL" clId="{08AFC5E8-C10F-DF4F-A31E-C4CAF7BCC3E8}" dt="2024-05-24T19:19:37.021" v="154" actId="478"/>
          <ac:picMkLst>
            <pc:docMk/>
            <pc:sldMk cId="1408175434" sldId="261"/>
            <ac:picMk id="2" creationId="{97311262-5F4D-7DF2-1242-F85DA2AFBBB9}"/>
          </ac:picMkLst>
        </pc:picChg>
        <pc:picChg chg="add mod">
          <ac:chgData name="Woojung Hwang" userId="2f48344a-4cb6-44e2-85e0-9b0e9e1067a5" providerId="ADAL" clId="{08AFC5E8-C10F-DF4F-A31E-C4CAF7BCC3E8}" dt="2024-05-24T21:43:05.336" v="495" actId="962"/>
          <ac:picMkLst>
            <pc:docMk/>
            <pc:sldMk cId="1408175434" sldId="261"/>
            <ac:picMk id="3" creationId="{FAA67DD3-F859-073C-70F9-2E64F11E4F98}"/>
          </ac:picMkLst>
        </pc:picChg>
        <pc:picChg chg="add del mod">
          <ac:chgData name="Woojung Hwang" userId="2f48344a-4cb6-44e2-85e0-9b0e9e1067a5" providerId="ADAL" clId="{08AFC5E8-C10F-DF4F-A31E-C4CAF7BCC3E8}" dt="2024-05-24T19:19:46.062" v="156" actId="478"/>
          <ac:picMkLst>
            <pc:docMk/>
            <pc:sldMk cId="1408175434" sldId="261"/>
            <ac:picMk id="4" creationId="{74EA9DD7-12A6-FB59-F459-AC5B4AAE9EBF}"/>
          </ac:picMkLst>
        </pc:picChg>
        <pc:picChg chg="add mod">
          <ac:chgData name="Woojung Hwang" userId="2f48344a-4cb6-44e2-85e0-9b0e9e1067a5" providerId="ADAL" clId="{08AFC5E8-C10F-DF4F-A31E-C4CAF7BCC3E8}" dt="2024-05-24T21:43:13.293" v="541" actId="962"/>
          <ac:picMkLst>
            <pc:docMk/>
            <pc:sldMk cId="1408175434" sldId="261"/>
            <ac:picMk id="5" creationId="{8A7FC7F6-B7BD-E434-65E8-481E9D89C7B4}"/>
          </ac:picMkLst>
        </pc:picChg>
        <pc:picChg chg="add del mod">
          <ac:chgData name="Woojung Hwang" userId="2f48344a-4cb6-44e2-85e0-9b0e9e1067a5" providerId="ADAL" clId="{08AFC5E8-C10F-DF4F-A31E-C4CAF7BCC3E8}" dt="2024-05-24T21:41:36.738" v="236" actId="478"/>
          <ac:picMkLst>
            <pc:docMk/>
            <pc:sldMk cId="1408175434" sldId="261"/>
            <ac:picMk id="6" creationId="{3699A303-EFEE-D959-73EE-CB6F96AF3AA7}"/>
          </ac:picMkLst>
        </pc:picChg>
        <pc:picChg chg="add mod">
          <ac:chgData name="Woojung Hwang" userId="2f48344a-4cb6-44e2-85e0-9b0e9e1067a5" providerId="ADAL" clId="{08AFC5E8-C10F-DF4F-A31E-C4CAF7BCC3E8}" dt="2024-05-24T21:43:34.588" v="595" actId="962"/>
          <ac:picMkLst>
            <pc:docMk/>
            <pc:sldMk cId="1408175434" sldId="261"/>
            <ac:picMk id="8" creationId="{6AD9B352-CA79-C376-E699-83E58051E0BF}"/>
          </ac:picMkLst>
        </pc:picChg>
      </pc:sldChg>
    </pc:docChg>
  </pc:docChgLst>
  <pc:docChgLst>
    <pc:chgData name="Cynthia Kim" userId="S::ckim@cmrignite.com::15d465f6-7e67-4a11-a213-d47d2463bf9e" providerId="AD" clId="Web-{B3297DB7-27DD-A9F3-B159-0E576EB523C5}"/>
    <pc:docChg chg="modSld">
      <pc:chgData name="Cynthia Kim" userId="S::ckim@cmrignite.com::15d465f6-7e67-4a11-a213-d47d2463bf9e" providerId="AD" clId="Web-{B3297DB7-27DD-A9F3-B159-0E576EB523C5}" dt="2024-05-10T22:07:22.903" v="2"/>
      <pc:docMkLst>
        <pc:docMk/>
      </pc:docMkLst>
      <pc:sldChg chg="mod modShow">
        <pc:chgData name="Cynthia Kim" userId="S::ckim@cmrignite.com::15d465f6-7e67-4a11-a213-d47d2463bf9e" providerId="AD" clId="Web-{B3297DB7-27DD-A9F3-B159-0E576EB523C5}" dt="2024-05-10T22:07:22.903" v="2"/>
        <pc:sldMkLst>
          <pc:docMk/>
          <pc:sldMk cId="1320771586" sldId="259"/>
        </pc:sldMkLst>
      </pc:sldChg>
      <pc:sldChg chg="mod modShow">
        <pc:chgData name="Cynthia Kim" userId="S::ckim@cmrignite.com::15d465f6-7e67-4a11-a213-d47d2463bf9e" providerId="AD" clId="Web-{B3297DB7-27DD-A9F3-B159-0E576EB523C5}" dt="2024-05-10T22:07:21.309" v="1"/>
        <pc:sldMkLst>
          <pc:docMk/>
          <pc:sldMk cId="2288700976" sldId="260"/>
        </pc:sldMkLst>
      </pc:sldChg>
      <pc:sldChg chg="mod modShow">
        <pc:chgData name="Cynthia Kim" userId="S::ckim@cmrignite.com::15d465f6-7e67-4a11-a213-d47d2463bf9e" providerId="AD" clId="Web-{B3297DB7-27DD-A9F3-B159-0E576EB523C5}" dt="2024-05-10T22:07:19.403" v="0"/>
        <pc:sldMkLst>
          <pc:docMk/>
          <pc:sldMk cId="2975919361" sldId="261"/>
        </pc:sldMkLst>
      </pc:sldChg>
    </pc:docChg>
  </pc:docChgLst>
  <pc:docChgLst>
    <pc:chgData name="Cynthia Kim" userId="S::ckim@cmrignite.com::15d465f6-7e67-4a11-a213-d47d2463bf9e" providerId="AD" clId="Web-{9E07A801-27D0-1FB8-7156-50378BA14A5A}"/>
    <pc:docChg chg="">
      <pc:chgData name="Cynthia Kim" userId="S::ckim@cmrignite.com::15d465f6-7e67-4a11-a213-d47d2463bf9e" providerId="AD" clId="Web-{9E07A801-27D0-1FB8-7156-50378BA14A5A}" dt="2024-05-30T20:18:06.145" v="0"/>
      <pc:docMkLst>
        <pc:docMk/>
      </pc:docMkLst>
      <pc:sldChg chg="delCm">
        <pc:chgData name="Cynthia Kim" userId="S::ckim@cmrignite.com::15d465f6-7e67-4a11-a213-d47d2463bf9e" providerId="AD" clId="Web-{9E07A801-27D0-1FB8-7156-50378BA14A5A}" dt="2024-05-30T20:18:06.145" v="0"/>
        <pc:sldMkLst>
          <pc:docMk/>
          <pc:sldMk cId="251113525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9E07A801-27D0-1FB8-7156-50378BA14A5A}" dt="2024-05-30T20:18:06.145" v="0"/>
              <pc2:cmMkLst xmlns:pc2="http://schemas.microsoft.com/office/powerpoint/2019/9/main/command">
                <pc:docMk/>
                <pc:sldMk cId="251113525" sldId="259"/>
                <pc2:cmMk id="{A3DE585C-0750-42E4-B25A-50D86F24B18C}"/>
              </pc2:cmMkLst>
            </pc226:cmChg>
          </p:ext>
        </pc:extLst>
      </pc:sldChg>
    </pc:docChg>
  </pc:docChgLst>
  <pc:docChgLst>
    <pc:chgData name="Chaji Yang" userId="4e6a9ab4-4bf5-4d72-838b-d3789445bf9a" providerId="ADAL" clId="{8FFC02D9-9BCF-0B41-8EC9-CCDCD8811CAC}"/>
    <pc:docChg chg="undo custSel addSld delSld modSld modMainMaster">
      <pc:chgData name="Chaji Yang" userId="4e6a9ab4-4bf5-4d72-838b-d3789445bf9a" providerId="ADAL" clId="{8FFC02D9-9BCF-0B41-8EC9-CCDCD8811CAC}" dt="2024-05-31T18:19:33.352" v="42" actId="962"/>
      <pc:docMkLst>
        <pc:docMk/>
      </pc:docMkLst>
      <pc:sldChg chg="add del">
        <pc:chgData name="Chaji Yang" userId="4e6a9ab4-4bf5-4d72-838b-d3789445bf9a" providerId="ADAL" clId="{8FFC02D9-9BCF-0B41-8EC9-CCDCD8811CAC}" dt="2024-05-24T19:31:59.738" v="10" actId="2696"/>
        <pc:sldMkLst>
          <pc:docMk/>
          <pc:sldMk cId="2439214949" sldId="256"/>
        </pc:sldMkLst>
      </pc:sldChg>
      <pc:sldChg chg="add del">
        <pc:chgData name="Chaji Yang" userId="4e6a9ab4-4bf5-4d72-838b-d3789445bf9a" providerId="ADAL" clId="{8FFC02D9-9BCF-0B41-8EC9-CCDCD8811CAC}" dt="2024-05-24T19:31:59.849" v="12" actId="2696"/>
        <pc:sldMkLst>
          <pc:docMk/>
          <pc:sldMk cId="1547718284" sldId="257"/>
        </pc:sldMkLst>
      </pc:sldChg>
      <pc:sldChg chg="add del">
        <pc:chgData name="Chaji Yang" userId="4e6a9ab4-4bf5-4d72-838b-d3789445bf9a" providerId="ADAL" clId="{8FFC02D9-9BCF-0B41-8EC9-CCDCD8811CAC}" dt="2024-05-24T19:31:59.803" v="11" actId="2696"/>
        <pc:sldMkLst>
          <pc:docMk/>
          <pc:sldMk cId="2986029632" sldId="258"/>
        </pc:sldMkLst>
      </pc:sldChg>
      <pc:sldChg chg="modSp mod">
        <pc:chgData name="Chaji Yang" userId="4e6a9ab4-4bf5-4d72-838b-d3789445bf9a" providerId="ADAL" clId="{8FFC02D9-9BCF-0B41-8EC9-CCDCD8811CAC}" dt="2024-05-31T18:19:05.210" v="32" actId="962"/>
        <pc:sldMkLst>
          <pc:docMk/>
          <pc:sldMk cId="251113525" sldId="259"/>
        </pc:sldMkLst>
        <pc:picChg chg="mod">
          <ac:chgData name="Chaji Yang" userId="4e6a9ab4-4bf5-4d72-838b-d3789445bf9a" providerId="ADAL" clId="{8FFC02D9-9BCF-0B41-8EC9-CCDCD8811CAC}" dt="2024-05-24T19:34:52.553" v="27" actId="1076"/>
          <ac:picMkLst>
            <pc:docMk/>
            <pc:sldMk cId="251113525" sldId="259"/>
            <ac:picMk id="4" creationId="{3D5424D5-2132-8F6C-A062-6790A47F9473}"/>
          </ac:picMkLst>
        </pc:picChg>
        <pc:picChg chg="mod">
          <ac:chgData name="Chaji Yang" userId="4e6a9ab4-4bf5-4d72-838b-d3789445bf9a" providerId="ADAL" clId="{8FFC02D9-9BCF-0B41-8EC9-CCDCD8811CAC}" dt="2024-05-31T18:18:57.769" v="28" actId="962"/>
          <ac:picMkLst>
            <pc:docMk/>
            <pc:sldMk cId="251113525" sldId="259"/>
            <ac:picMk id="6" creationId="{B29B7D04-51E5-BA60-BB2A-106B2FA19AA0}"/>
          </ac:picMkLst>
        </pc:picChg>
        <pc:picChg chg="mod">
          <ac:chgData name="Chaji Yang" userId="4e6a9ab4-4bf5-4d72-838b-d3789445bf9a" providerId="ADAL" clId="{8FFC02D9-9BCF-0B41-8EC9-CCDCD8811CAC}" dt="2024-05-31T18:19:05.210" v="32" actId="962"/>
          <ac:picMkLst>
            <pc:docMk/>
            <pc:sldMk cId="251113525" sldId="259"/>
            <ac:picMk id="8" creationId="{B8AD1322-9E9A-430F-4DFC-02A3EFE3C85E}"/>
          </ac:picMkLst>
        </pc:picChg>
      </pc:sldChg>
      <pc:sldChg chg="modSp mod modClrScheme chgLayout">
        <pc:chgData name="Chaji Yang" userId="4e6a9ab4-4bf5-4d72-838b-d3789445bf9a" providerId="ADAL" clId="{8FFC02D9-9BCF-0B41-8EC9-CCDCD8811CAC}" dt="2024-05-31T18:19:33.352" v="42" actId="962"/>
        <pc:sldMkLst>
          <pc:docMk/>
          <pc:sldMk cId="1919317331" sldId="260"/>
        </pc:sldMkLst>
        <pc:picChg chg="mod">
          <ac:chgData name="Chaji Yang" userId="4e6a9ab4-4bf5-4d72-838b-d3789445bf9a" providerId="ADAL" clId="{8FFC02D9-9BCF-0B41-8EC9-CCDCD8811CAC}" dt="2024-05-31T18:19:28.500" v="38" actId="962"/>
          <ac:picMkLst>
            <pc:docMk/>
            <pc:sldMk cId="1919317331" sldId="260"/>
            <ac:picMk id="6" creationId="{55891057-1CE3-3145-2FDE-267277462F80}"/>
          </ac:picMkLst>
        </pc:picChg>
        <pc:picChg chg="mod">
          <ac:chgData name="Chaji Yang" userId="4e6a9ab4-4bf5-4d72-838b-d3789445bf9a" providerId="ADAL" clId="{8FFC02D9-9BCF-0B41-8EC9-CCDCD8811CAC}" dt="2024-05-31T18:19:33.352" v="42" actId="962"/>
          <ac:picMkLst>
            <pc:docMk/>
            <pc:sldMk cId="1919317331" sldId="260"/>
            <ac:picMk id="8" creationId="{83C95BEF-76F6-6B72-773F-4CB5F2E3DF81}"/>
          </ac:picMkLst>
        </pc:picChg>
      </pc:sldChg>
      <pc:sldChg chg="modSp mod modClrScheme chgLayout">
        <pc:chgData name="Chaji Yang" userId="4e6a9ab4-4bf5-4d72-838b-d3789445bf9a" providerId="ADAL" clId="{8FFC02D9-9BCF-0B41-8EC9-CCDCD8811CAC}" dt="2024-05-31T18:19:19.655" v="37" actId="962"/>
        <pc:sldMkLst>
          <pc:docMk/>
          <pc:sldMk cId="1408175434" sldId="261"/>
        </pc:sldMkLst>
        <pc:picChg chg="mod">
          <ac:chgData name="Chaji Yang" userId="4e6a9ab4-4bf5-4d72-838b-d3789445bf9a" providerId="ADAL" clId="{8FFC02D9-9BCF-0B41-8EC9-CCDCD8811CAC}" dt="2024-05-31T18:19:14.507" v="33" actId="962"/>
          <ac:picMkLst>
            <pc:docMk/>
            <pc:sldMk cId="1408175434" sldId="261"/>
            <ac:picMk id="5" creationId="{8A7FC7F6-B7BD-E434-65E8-481E9D89C7B4}"/>
          </ac:picMkLst>
        </pc:picChg>
        <pc:picChg chg="mod">
          <ac:chgData name="Chaji Yang" userId="4e6a9ab4-4bf5-4d72-838b-d3789445bf9a" providerId="ADAL" clId="{8FFC02D9-9BCF-0B41-8EC9-CCDCD8811CAC}" dt="2024-05-31T18:19:19.655" v="37" actId="962"/>
          <ac:picMkLst>
            <pc:docMk/>
            <pc:sldMk cId="1408175434" sldId="261"/>
            <ac:picMk id="8" creationId="{6AD9B352-CA79-C376-E699-83E58051E0BF}"/>
          </ac:picMkLst>
        </pc:picChg>
      </pc:sldChg>
      <pc:sldMasterChg chg="addSldLayout modSldLayout">
        <pc:chgData name="Chaji Yang" userId="4e6a9ab4-4bf5-4d72-838b-d3789445bf9a" providerId="ADAL" clId="{8FFC02D9-9BCF-0B41-8EC9-CCDCD8811CAC}" dt="2024-05-24T19:34:15.868" v="21" actId="14826"/>
        <pc:sldMasterMkLst>
          <pc:docMk/>
          <pc:sldMasterMk cId="4290614833" sldId="2147483658"/>
        </pc:sldMasterMkLst>
        <pc:sldLayoutChg chg="modSp">
          <pc:chgData name="Chaji Yang" userId="4e6a9ab4-4bf5-4d72-838b-d3789445bf9a" providerId="ADAL" clId="{8FFC02D9-9BCF-0B41-8EC9-CCDCD8811CAC}" dt="2024-05-24T19:33:56.276" v="15" actId="14826"/>
          <pc:sldLayoutMkLst>
            <pc:docMk/>
            <pc:sldMasterMk cId="4290614833" sldId="2147483658"/>
            <pc:sldLayoutMk cId="548869072" sldId="2147483670"/>
          </pc:sldLayoutMkLst>
          <pc:picChg chg="mod">
            <ac:chgData name="Chaji Yang" userId="4e6a9ab4-4bf5-4d72-838b-d3789445bf9a" providerId="ADAL" clId="{8FFC02D9-9BCF-0B41-8EC9-CCDCD8811CAC}" dt="2024-05-24T19:33:56.276" v="15" actId="14826"/>
            <ac:picMkLst>
              <pc:docMk/>
              <pc:sldMasterMk cId="4290614833" sldId="2147483658"/>
              <pc:sldLayoutMk cId="548869072" sldId="2147483670"/>
              <ac:picMk id="2" creationId="{B64FE681-C5E3-AD95-61FA-3F4FDD6FE342}"/>
            </ac:picMkLst>
          </pc:picChg>
        </pc:sldLayoutChg>
        <pc:sldLayoutChg chg="addSp modSp add mod modTransition">
          <pc:chgData name="Chaji Yang" userId="4e6a9ab4-4bf5-4d72-838b-d3789445bf9a" providerId="ADAL" clId="{8FFC02D9-9BCF-0B41-8EC9-CCDCD8811CAC}" dt="2024-05-24T19:34:07.504" v="18" actId="14826"/>
          <pc:sldLayoutMkLst>
            <pc:docMk/>
            <pc:sldMasterMk cId="4290614833" sldId="2147483658"/>
            <pc:sldLayoutMk cId="2479373132" sldId="2147483671"/>
          </pc:sldLayoutMkLst>
          <pc:picChg chg="mod">
            <ac:chgData name="Chaji Yang" userId="4e6a9ab4-4bf5-4d72-838b-d3789445bf9a" providerId="ADAL" clId="{8FFC02D9-9BCF-0B41-8EC9-CCDCD8811CAC}" dt="2024-05-24T19:34:07.504" v="18" actId="14826"/>
            <ac:picMkLst>
              <pc:docMk/>
              <pc:sldMasterMk cId="4290614833" sldId="2147483658"/>
              <pc:sldLayoutMk cId="2479373132" sldId="2147483671"/>
              <ac:picMk id="2" creationId="{B64FE681-C5E3-AD95-61FA-3F4FDD6FE342}"/>
            </ac:picMkLst>
          </pc:picChg>
          <pc:picChg chg="add mod">
            <ac:chgData name="Chaji Yang" userId="4e6a9ab4-4bf5-4d72-838b-d3789445bf9a" providerId="ADAL" clId="{8FFC02D9-9BCF-0B41-8EC9-CCDCD8811CAC}" dt="2024-05-24T19:34:01.539" v="17" actId="571"/>
            <ac:picMkLst>
              <pc:docMk/>
              <pc:sldMasterMk cId="4290614833" sldId="2147483658"/>
              <pc:sldLayoutMk cId="2479373132" sldId="2147483671"/>
              <ac:picMk id="3" creationId="{7588BB1F-6692-869C-1DCB-4028BE55400D}"/>
            </ac:picMkLst>
          </pc:picChg>
        </pc:sldLayoutChg>
        <pc:sldLayoutChg chg="addSp modSp add mod modTransition">
          <pc:chgData name="Chaji Yang" userId="4e6a9ab4-4bf5-4d72-838b-d3789445bf9a" providerId="ADAL" clId="{8FFC02D9-9BCF-0B41-8EC9-CCDCD8811CAC}" dt="2024-05-24T19:34:15.868" v="21" actId="14826"/>
          <pc:sldLayoutMkLst>
            <pc:docMk/>
            <pc:sldMasterMk cId="4290614833" sldId="2147483658"/>
            <pc:sldLayoutMk cId="3110872713" sldId="2147483672"/>
          </pc:sldLayoutMkLst>
          <pc:picChg chg="mod">
            <ac:chgData name="Chaji Yang" userId="4e6a9ab4-4bf5-4d72-838b-d3789445bf9a" providerId="ADAL" clId="{8FFC02D9-9BCF-0B41-8EC9-CCDCD8811CAC}" dt="2024-05-24T19:34:15.868" v="21" actId="14826"/>
            <ac:picMkLst>
              <pc:docMk/>
              <pc:sldMasterMk cId="4290614833" sldId="2147483658"/>
              <pc:sldLayoutMk cId="3110872713" sldId="2147483672"/>
              <ac:picMk id="2" creationId="{B64FE681-C5E3-AD95-61FA-3F4FDD6FE342}"/>
            </ac:picMkLst>
          </pc:picChg>
          <pc:picChg chg="add mod">
            <ac:chgData name="Chaji Yang" userId="4e6a9ab4-4bf5-4d72-838b-d3789445bf9a" providerId="ADAL" clId="{8FFC02D9-9BCF-0B41-8EC9-CCDCD8811CAC}" dt="2024-05-24T19:34:10.749" v="20" actId="571"/>
            <ac:picMkLst>
              <pc:docMk/>
              <pc:sldMasterMk cId="4290614833" sldId="2147483658"/>
              <pc:sldLayoutMk cId="3110872713" sldId="2147483672"/>
              <ac:picMk id="3" creationId="{4C78AB5D-E34C-FD2A-8B3C-9EB979B0442F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4FE681-C5E3-AD95-61FA-3F4FDD6FE3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8601" y="206298"/>
            <a:ext cx="9143998" cy="735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69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orient="horz" pos="4752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orient="horz" pos="120" userDrawn="1">
          <p15:clr>
            <a:srgbClr val="FBAE40"/>
          </p15:clr>
        </p15:guide>
        <p15:guide id="6" orient="horz" pos="264" userDrawn="1">
          <p15:clr>
            <a:srgbClr val="FBAE40"/>
          </p15:clr>
        </p15:guide>
        <p15:guide id="7" orient="horz" pos="4632" userDrawn="1">
          <p15:clr>
            <a:srgbClr val="FBAE40"/>
          </p15:clr>
        </p15:guide>
        <p15:guide id="8" pos="144" userDrawn="1">
          <p15:clr>
            <a:srgbClr val="FBAE40"/>
          </p15:clr>
        </p15:guide>
        <p15:guide id="9" pos="5904" userDrawn="1">
          <p15:clr>
            <a:srgbClr val="FBAE40"/>
          </p15:clr>
        </p15:guide>
        <p15:guide id="10" pos="6048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pos="3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4FE681-C5E3-AD95-61FA-3F4FDD6FE3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8601" y="206298"/>
            <a:ext cx="9143998" cy="735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73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orient="horz" pos="4752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orient="horz" pos="120" userDrawn="1">
          <p15:clr>
            <a:srgbClr val="FBAE40"/>
          </p15:clr>
        </p15:guide>
        <p15:guide id="6" orient="horz" pos="264" userDrawn="1">
          <p15:clr>
            <a:srgbClr val="FBAE40"/>
          </p15:clr>
        </p15:guide>
        <p15:guide id="7" orient="horz" pos="4632" userDrawn="1">
          <p15:clr>
            <a:srgbClr val="FBAE40"/>
          </p15:clr>
        </p15:guide>
        <p15:guide id="8" pos="144" userDrawn="1">
          <p15:clr>
            <a:srgbClr val="FBAE40"/>
          </p15:clr>
        </p15:guide>
        <p15:guide id="9" pos="5904" userDrawn="1">
          <p15:clr>
            <a:srgbClr val="FBAE40"/>
          </p15:clr>
        </p15:guide>
        <p15:guide id="10" pos="6048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pos="3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4FE681-C5E3-AD95-61FA-3F4FDD6FE3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8601" y="206298"/>
            <a:ext cx="9143998" cy="735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72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orient="horz" pos="4752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orient="horz" pos="120" userDrawn="1">
          <p15:clr>
            <a:srgbClr val="FBAE40"/>
          </p15:clr>
        </p15:guide>
        <p15:guide id="6" orient="horz" pos="264" userDrawn="1">
          <p15:clr>
            <a:srgbClr val="FBAE40"/>
          </p15:clr>
        </p15:guide>
        <p15:guide id="7" orient="horz" pos="4632" userDrawn="1">
          <p15:clr>
            <a:srgbClr val="FBAE40"/>
          </p15:clr>
        </p15:guide>
        <p15:guide id="8" pos="144" userDrawn="1">
          <p15:clr>
            <a:srgbClr val="FBAE40"/>
          </p15:clr>
        </p15:guide>
        <p15:guide id="9" pos="5904" userDrawn="1">
          <p15:clr>
            <a:srgbClr val="FBAE40"/>
          </p15:clr>
        </p15:guide>
        <p15:guide id="10" pos="6048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pos="31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413810"/>
            <a:ext cx="8281035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2069042"/>
            <a:ext cx="8281035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7203865"/>
            <a:ext cx="324040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1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1BFAB-85BB-148E-BC28-D66566BF79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83" y="-1502305"/>
            <a:ext cx="8281035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rgbClr val="F5F5F5"/>
                </a:solidFill>
              </a:rPr>
              <a:t>SUN Meals Available Here Window Cling</a:t>
            </a:r>
            <a:endParaRPr lang="en-US" dirty="0">
              <a:solidFill>
                <a:srgbClr val="F5F5F5"/>
              </a:solidFill>
            </a:endParaRPr>
          </a:p>
        </p:txBody>
      </p:sp>
      <p:pic>
        <p:nvPicPr>
          <p:cNvPr id="3" name="Picture 2" descr="SUN Meals logo">
            <a:extLst>
              <a:ext uri="{FF2B5EF4-FFF2-40B4-BE49-F238E27FC236}">
                <a16:creationId xmlns:a16="http://schemas.microsoft.com/office/drawing/2014/main" id="{A2DB5703-E655-ABF7-2480-9666681B1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760151"/>
            <a:ext cx="3657600" cy="1854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B7D04-51E5-BA60-BB2A-106B2FA19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4018350"/>
            <a:ext cx="4572000" cy="139700"/>
          </a:xfrm>
          <a:prstGeom prst="rect">
            <a:avLst/>
          </a:prstGeom>
        </p:spPr>
      </p:pic>
      <p:pic>
        <p:nvPicPr>
          <p:cNvPr id="8" name="Picture 7" descr="SUN Meals Available Here!">
            <a:extLst>
              <a:ext uri="{FF2B5EF4-FFF2-40B4-BE49-F238E27FC236}">
                <a16:creationId xmlns:a16="http://schemas.microsoft.com/office/drawing/2014/main" id="{B8AD1322-9E9A-430F-4DFC-02A3EFE3C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950" y="4562049"/>
            <a:ext cx="40513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E726C-7075-B478-36C9-F577038221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83" y="-1502305"/>
            <a:ext cx="8281035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rgbClr val="F5F5F5"/>
                </a:solidFill>
                <a:ea typeface="+mj-lt"/>
                <a:cs typeface="+mj-lt"/>
              </a:rPr>
              <a:t>SUN Meals To Go Available Here Window Cling</a:t>
            </a:r>
          </a:p>
        </p:txBody>
      </p:sp>
      <p:pic>
        <p:nvPicPr>
          <p:cNvPr id="3" name="Picture 2" descr="SUN Meals To-Go logo">
            <a:extLst>
              <a:ext uri="{FF2B5EF4-FFF2-40B4-BE49-F238E27FC236}">
                <a16:creationId xmlns:a16="http://schemas.microsoft.com/office/drawing/2014/main" id="{FAA67DD3-F859-073C-70F9-2E64F11E4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0" y="1917529"/>
            <a:ext cx="3886200" cy="166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7FC7F6-B7BD-E434-65E8-481E9D89C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4020580"/>
            <a:ext cx="4572000" cy="139700"/>
          </a:xfrm>
          <a:prstGeom prst="rect">
            <a:avLst/>
          </a:prstGeom>
        </p:spPr>
      </p:pic>
      <p:pic>
        <p:nvPicPr>
          <p:cNvPr id="8" name="Picture 7" descr="SUN Meals To-Go Available Here!">
            <a:extLst>
              <a:ext uri="{FF2B5EF4-FFF2-40B4-BE49-F238E27FC236}">
                <a16:creationId xmlns:a16="http://schemas.microsoft.com/office/drawing/2014/main" id="{6AD9B352-CA79-C376-E699-83E58051E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700" y="4599631"/>
            <a:ext cx="44958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75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650-4E72-9A15-EC3D-9BE015F642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083" y="-1502305"/>
            <a:ext cx="8281035" cy="1502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rgbClr val="F5F5F5"/>
                </a:solidFill>
                <a:ea typeface="+mj-lt"/>
                <a:cs typeface="+mj-lt"/>
              </a:rPr>
              <a:t>SUN Bucks Welcome Here Window Cling</a:t>
            </a:r>
            <a:endParaRPr lang="en-US" dirty="0">
              <a:solidFill>
                <a:srgbClr val="F5F5F5"/>
              </a:solidFill>
            </a:endParaRPr>
          </a:p>
        </p:txBody>
      </p:sp>
      <p:pic>
        <p:nvPicPr>
          <p:cNvPr id="3" name="Picture 2" descr="SUN Bucks logo">
            <a:extLst>
              <a:ext uri="{FF2B5EF4-FFF2-40B4-BE49-F238E27FC236}">
                <a16:creationId xmlns:a16="http://schemas.microsoft.com/office/drawing/2014/main" id="{4235DD5A-C329-CB2B-3710-C8606E86D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1739900"/>
            <a:ext cx="3632200" cy="1866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891057-1CE3-3145-2FDE-267277462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4056191"/>
            <a:ext cx="4572000" cy="139700"/>
          </a:xfrm>
          <a:prstGeom prst="rect">
            <a:avLst/>
          </a:prstGeom>
        </p:spPr>
      </p:pic>
      <p:pic>
        <p:nvPicPr>
          <p:cNvPr id="8" name="Picture 7" descr="SUN Bucks Welcome Here!">
            <a:extLst>
              <a:ext uri="{FF2B5EF4-FFF2-40B4-BE49-F238E27FC236}">
                <a16:creationId xmlns:a16="http://schemas.microsoft.com/office/drawing/2014/main" id="{83C95BEF-76F6-6B72-773F-4CB5F2E3D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650" y="4645282"/>
            <a:ext cx="40259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17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20b77b-acc1-431f-a0e0-abbb3425c4d5" xsi:nil="true"/>
    <_Flow_SignoffStatus xmlns="98a26b81-0323-4ee7-a678-12700234d145" xsi:nil="true"/>
    <lcf76f155ced4ddcb4097134ff3c332f xmlns="98a26b81-0323-4ee7-a678-12700234d14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1D1257DC45DC4A9222B7C88954576D" ma:contentTypeVersion="20" ma:contentTypeDescription="Create a new document." ma:contentTypeScope="" ma:versionID="520b7700077ac378d9ea5998435250c7">
  <xsd:schema xmlns:xsd="http://www.w3.org/2001/XMLSchema" xmlns:xs="http://www.w3.org/2001/XMLSchema" xmlns:p="http://schemas.microsoft.com/office/2006/metadata/properties" xmlns:ns2="98a26b81-0323-4ee7-a678-12700234d145" xmlns:ns3="f720b77b-acc1-431f-a0e0-abbb3425c4d5" targetNamespace="http://schemas.microsoft.com/office/2006/metadata/properties" ma:root="true" ma:fieldsID="60e430fb3ee97f77a69feb67c517dcd3" ns2:_="" ns3:_="">
    <xsd:import namespace="98a26b81-0323-4ee7-a678-12700234d145"/>
    <xsd:import namespace="f720b77b-acc1-431f-a0e0-abbb3425c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a26b81-0323-4ee7-a678-12700234d1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198376c-8df1-4175-b205-db8c42c7d6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ign-off status" ma:internalName="Sign_x002d_off_x0020_status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20b77b-acc1-431f-a0e0-abbb3425c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f9154c-5f99-46b2-b812-daaaf3174c9c}" ma:internalName="TaxCatchAll" ma:showField="CatchAllData" ma:web="f720b77b-acc1-431f-a0e0-abbb3425c4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BE65F6-35C3-4A44-8343-2F4157A70422}">
  <ds:schemaRefs>
    <ds:schemaRef ds:uri="f720b77b-acc1-431f-a0e0-abbb3425c4d5"/>
    <ds:schemaRef ds:uri="http://purl.org/dc/elements/1.1/"/>
    <ds:schemaRef ds:uri="http://purl.org/dc/terms/"/>
    <ds:schemaRef ds:uri="98a26b81-0323-4ee7-a678-12700234d145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A089A9-2C7B-424E-8E18-7C9D3BFE8C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AD4D11-8A57-49CD-BCF6-8490E09AFA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a26b81-0323-4ee7-a678-12700234d145"/>
    <ds:schemaRef ds:uri="f720b77b-acc1-431f-a0e0-abbb3425c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SUN Meals Available Here Window Cling</vt:lpstr>
      <vt:lpstr>SUN Meals To Go Available Here Window Cling</vt:lpstr>
      <vt:lpstr>SUN Bucks Welcome Here Window Cling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Chaji Yang</cp:lastModifiedBy>
  <cp:revision>40</cp:revision>
  <dcterms:created xsi:type="dcterms:W3CDTF">2024-05-10T20:10:28Z</dcterms:created>
  <dcterms:modified xsi:type="dcterms:W3CDTF">2024-05-31T20:33:29Z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0x0101005A1D1257DC45DC4A9222B7C88954576D</vt:lpwstr>
  </property>
  <property fmtid="{D5CDD505-2E9C-101B-9397-08002B2CF9AE}" pid="3" name="MediaServiceImageTags">
    <vt:lpwstr/>
  </property>
</Properties>
</file>