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65" r:id="rId5"/>
    <p:sldId id="261" r:id="rId6"/>
  </p:sldIdLst>
  <p:sldSz cx="3429000" cy="8001000"/>
  <p:notesSz cx="9144000" cy="6858000"/>
  <p:defaultTextStyle>
    <a:defPPr>
      <a:defRPr lang="en-US"/>
    </a:defPPr>
    <a:lvl1pPr marL="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23F"/>
    <a:srgbClr val="E67525"/>
    <a:srgbClr val="D86D2C"/>
    <a:srgbClr val="008080"/>
    <a:srgbClr val="5E7D31"/>
    <a:srgbClr val="BB5B16"/>
    <a:srgbClr val="F95900"/>
    <a:srgbClr val="E98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A4552C-1FC9-E640-84A7-079B938FC3C7}" v="2" dt="2025-03-17T19:39:03.5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9159"/>
    <p:restoredTop sz="94713"/>
  </p:normalViewPr>
  <p:slideViewPr>
    <p:cSldViewPr snapToGrid="0">
      <p:cViewPr varScale="1">
        <p:scale>
          <a:sx n="149" d="100"/>
          <a:sy n="149" d="100"/>
        </p:scale>
        <p:origin x="27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ji Yang" userId="4e6a9ab4-4bf5-4d72-838b-d3789445bf9a" providerId="ADAL" clId="{B92D2AEE-95C8-EC45-A51D-BC3541E749CB}"/>
    <pc:docChg chg="undo custSel delSld modSld modMainMaster modNotesMaster modHandout">
      <pc:chgData name="Chaji Yang" userId="4e6a9ab4-4bf5-4d72-838b-d3789445bf9a" providerId="ADAL" clId="{B92D2AEE-95C8-EC45-A51D-BC3541E749CB}" dt="2024-05-29T16:49:32.075" v="272" actId="1036"/>
      <pc:docMkLst>
        <pc:docMk/>
      </pc:docMkLst>
      <pc:sldChg chg="addSp delSp modSp mod">
        <pc:chgData name="Chaji Yang" userId="4e6a9ab4-4bf5-4d72-838b-d3789445bf9a" providerId="ADAL" clId="{B92D2AEE-95C8-EC45-A51D-BC3541E749CB}" dt="2024-05-29T16:49:32.075" v="272" actId="1036"/>
        <pc:sldMkLst>
          <pc:docMk/>
          <pc:sldMk cId="823712094" sldId="261"/>
        </pc:sldMkLst>
      </pc:sldChg>
      <pc:sldChg chg="modSp mod">
        <pc:chgData name="Chaji Yang" userId="4e6a9ab4-4bf5-4d72-838b-d3789445bf9a" providerId="ADAL" clId="{B92D2AEE-95C8-EC45-A51D-BC3541E749CB}" dt="2024-05-17T23:09:43.656" v="65" actId="1036"/>
        <pc:sldMkLst>
          <pc:docMk/>
          <pc:sldMk cId="2455727387" sldId="265"/>
        </pc:sldMkLst>
      </pc:sldChg>
      <pc:sldChg chg="del">
        <pc:chgData name="Chaji Yang" userId="4e6a9ab4-4bf5-4d72-838b-d3789445bf9a" providerId="ADAL" clId="{B92D2AEE-95C8-EC45-A51D-BC3541E749CB}" dt="2024-05-29T16:47:54.545" v="247" actId="2696"/>
        <pc:sldMkLst>
          <pc:docMk/>
          <pc:sldMk cId="3348279116" sldId="266"/>
        </pc:sldMkLst>
      </pc:sldChg>
      <pc:sldChg chg="del">
        <pc:chgData name="Chaji Yang" userId="4e6a9ab4-4bf5-4d72-838b-d3789445bf9a" providerId="ADAL" clId="{B92D2AEE-95C8-EC45-A51D-BC3541E749CB}" dt="2024-05-29T16:47:52.659" v="246" actId="2696"/>
        <pc:sldMkLst>
          <pc:docMk/>
          <pc:sldMk cId="3997843790" sldId="267"/>
        </pc:sldMkLst>
      </pc:sldChg>
      <pc:sldMasterChg chg="delSldLayout modSldLayout">
        <pc:chgData name="Chaji Yang" userId="4e6a9ab4-4bf5-4d72-838b-d3789445bf9a" providerId="ADAL" clId="{B92D2AEE-95C8-EC45-A51D-BC3541E749CB}" dt="2024-05-29T16:49:20.586" v="263" actId="14100"/>
        <pc:sldMasterMkLst>
          <pc:docMk/>
          <pc:sldMasterMk cId="4140400327" sldId="2147483660"/>
        </pc:sldMasterMkLst>
        <pc:sldLayoutChg chg="del">
          <pc:chgData name="Chaji Yang" userId="4e6a9ab4-4bf5-4d72-838b-d3789445bf9a" providerId="ADAL" clId="{B92D2AEE-95C8-EC45-A51D-BC3541E749CB}" dt="2024-05-17T22:52:34.422" v="7" actId="2696"/>
          <pc:sldLayoutMkLst>
            <pc:docMk/>
            <pc:sldMasterMk cId="4140400327" sldId="2147483660"/>
            <pc:sldLayoutMk cId="2776218478" sldId="2147483663"/>
          </pc:sldLayoutMkLst>
        </pc:sldLayoutChg>
        <pc:sldLayoutChg chg="del">
          <pc:chgData name="Chaji Yang" userId="4e6a9ab4-4bf5-4d72-838b-d3789445bf9a" providerId="ADAL" clId="{B92D2AEE-95C8-EC45-A51D-BC3541E749CB}" dt="2024-05-17T22:52:32.568" v="4" actId="2696"/>
          <pc:sldLayoutMkLst>
            <pc:docMk/>
            <pc:sldMasterMk cId="4140400327" sldId="2147483660"/>
            <pc:sldLayoutMk cId="2234091069" sldId="2147483675"/>
          </pc:sldLayoutMkLst>
        </pc:sldLayoutChg>
        <pc:sldLayoutChg chg="del">
          <pc:chgData name="Chaji Yang" userId="4e6a9ab4-4bf5-4d72-838b-d3789445bf9a" providerId="ADAL" clId="{B92D2AEE-95C8-EC45-A51D-BC3541E749CB}" dt="2024-05-17T22:52:34.411" v="5" actId="2696"/>
          <pc:sldLayoutMkLst>
            <pc:docMk/>
            <pc:sldMasterMk cId="4140400327" sldId="2147483660"/>
            <pc:sldLayoutMk cId="3822337829" sldId="2147483682"/>
          </pc:sldLayoutMkLst>
        </pc:sldLayoutChg>
        <pc:sldLayoutChg chg="addSp delSp modSp mod">
          <pc:chgData name="Chaji Yang" userId="4e6a9ab4-4bf5-4d72-838b-d3789445bf9a" providerId="ADAL" clId="{B92D2AEE-95C8-EC45-A51D-BC3541E749CB}" dt="2024-05-17T23:24:45.742" v="141" actId="962"/>
          <pc:sldLayoutMkLst>
            <pc:docMk/>
            <pc:sldMasterMk cId="4140400327" sldId="2147483660"/>
            <pc:sldLayoutMk cId="403240860" sldId="2147483683"/>
          </pc:sldLayoutMkLst>
        </pc:sldLayoutChg>
        <pc:sldLayoutChg chg="del">
          <pc:chgData name="Chaji Yang" userId="4e6a9ab4-4bf5-4d72-838b-d3789445bf9a" providerId="ADAL" clId="{B92D2AEE-95C8-EC45-A51D-BC3541E749CB}" dt="2024-05-17T22:52:26.457" v="2" actId="2696"/>
          <pc:sldLayoutMkLst>
            <pc:docMk/>
            <pc:sldMasterMk cId="4140400327" sldId="2147483660"/>
            <pc:sldLayoutMk cId="865189385" sldId="2147483684"/>
          </pc:sldLayoutMkLst>
        </pc:sldLayoutChg>
        <pc:sldLayoutChg chg="del">
          <pc:chgData name="Chaji Yang" userId="4e6a9ab4-4bf5-4d72-838b-d3789445bf9a" providerId="ADAL" clId="{B92D2AEE-95C8-EC45-A51D-BC3541E749CB}" dt="2024-05-17T22:52:34.414" v="6" actId="2696"/>
          <pc:sldLayoutMkLst>
            <pc:docMk/>
            <pc:sldMasterMk cId="4140400327" sldId="2147483660"/>
            <pc:sldLayoutMk cId="618309346" sldId="2147483685"/>
          </pc:sldLayoutMkLst>
        </pc:sldLayoutChg>
        <pc:sldLayoutChg chg="del">
          <pc:chgData name="Chaji Yang" userId="4e6a9ab4-4bf5-4d72-838b-d3789445bf9a" providerId="ADAL" clId="{B92D2AEE-95C8-EC45-A51D-BC3541E749CB}" dt="2024-05-17T22:52:28.453" v="3" actId="2696"/>
          <pc:sldLayoutMkLst>
            <pc:docMk/>
            <pc:sldMasterMk cId="4140400327" sldId="2147483660"/>
            <pc:sldLayoutMk cId="3244585856" sldId="2147483687"/>
          </pc:sldLayoutMkLst>
        </pc:sldLayoutChg>
        <pc:sldLayoutChg chg="addSp delSp modSp mod">
          <pc:chgData name="Chaji Yang" userId="4e6a9ab4-4bf5-4d72-838b-d3789445bf9a" providerId="ADAL" clId="{B92D2AEE-95C8-EC45-A51D-BC3541E749CB}" dt="2024-05-29T16:49:20.586" v="263" actId="14100"/>
          <pc:sldLayoutMkLst>
            <pc:docMk/>
            <pc:sldMasterMk cId="4140400327" sldId="2147483660"/>
            <pc:sldLayoutMk cId="2997947936" sldId="2147483688"/>
          </pc:sldLayoutMkLst>
        </pc:sldLayoutChg>
      </pc:sldMasterChg>
    </pc:docChg>
  </pc:docChgLst>
  <pc:docChgLst>
    <pc:chgData name="Chaji Yang" userId="4e6a9ab4-4bf5-4d72-838b-d3789445bf9a" providerId="ADAL" clId="{2D9F5345-7A41-BF4A-8D14-9F5213885FB3}"/>
    <pc:docChg chg="modSld">
      <pc:chgData name="Chaji Yang" userId="4e6a9ab4-4bf5-4d72-838b-d3789445bf9a" providerId="ADAL" clId="{2D9F5345-7A41-BF4A-8D14-9F5213885FB3}" dt="2025-03-04T00:50:45.281" v="35" actId="962"/>
      <pc:docMkLst>
        <pc:docMk/>
      </pc:docMkLst>
      <pc:sldChg chg="modSp mod">
        <pc:chgData name="Chaji Yang" userId="4e6a9ab4-4bf5-4d72-838b-d3789445bf9a" providerId="ADAL" clId="{2D9F5345-7A41-BF4A-8D14-9F5213885FB3}" dt="2025-03-04T00:50:45.281" v="35" actId="962"/>
        <pc:sldMkLst>
          <pc:docMk/>
          <pc:sldMk cId="2455727387" sldId="265"/>
        </pc:sldMkLst>
        <pc:picChg chg="mod">
          <ac:chgData name="Chaji Yang" userId="4e6a9ab4-4bf5-4d72-838b-d3789445bf9a" providerId="ADAL" clId="{2D9F5345-7A41-BF4A-8D14-9F5213885FB3}" dt="2025-03-04T00:50:45.281" v="35" actId="962"/>
          <ac:picMkLst>
            <pc:docMk/>
            <pc:sldMk cId="2455727387" sldId="265"/>
            <ac:picMk id="8" creationId="{2479A68D-87CF-761D-EDFB-8EB04E2BCCD2}"/>
          </ac:picMkLst>
        </pc:picChg>
      </pc:sldChg>
    </pc:docChg>
  </pc:docChgLst>
  <pc:docChgLst>
    <pc:chgData name="Jae Chung" userId="95f87405-8f7d-4a23-8f85-7ab65ea213d7" providerId="ADAL" clId="{E6A4552C-1FC9-E640-84A7-079B938FC3C7}"/>
    <pc:docChg chg="undo custSel modSld modMainMaster">
      <pc:chgData name="Jae Chung" userId="95f87405-8f7d-4a23-8f85-7ab65ea213d7" providerId="ADAL" clId="{E6A4552C-1FC9-E640-84A7-079B938FC3C7}" dt="2025-03-17T20:37:15.496" v="79" actId="1076"/>
      <pc:docMkLst>
        <pc:docMk/>
      </pc:docMkLst>
      <pc:sldChg chg="addSp delSp modSp mod">
        <pc:chgData name="Jae Chung" userId="95f87405-8f7d-4a23-8f85-7ab65ea213d7" providerId="ADAL" clId="{E6A4552C-1FC9-E640-84A7-079B938FC3C7}" dt="2025-03-17T20:37:06.149" v="77" actId="1037"/>
        <pc:sldMkLst>
          <pc:docMk/>
          <pc:sldMk cId="823712094" sldId="261"/>
        </pc:sldMkLst>
        <pc:spChg chg="add mod">
          <ac:chgData name="Jae Chung" userId="95f87405-8f7d-4a23-8f85-7ab65ea213d7" providerId="ADAL" clId="{E6A4552C-1FC9-E640-84A7-079B938FC3C7}" dt="2025-03-17T20:37:06.149" v="77" actId="1037"/>
          <ac:spMkLst>
            <pc:docMk/>
            <pc:sldMk cId="823712094" sldId="261"/>
            <ac:spMk id="2" creationId="{5E5766BE-4255-4CAA-B578-0B135A6214FD}"/>
          </ac:spMkLst>
        </pc:spChg>
        <pc:spChg chg="del">
          <ac:chgData name="Jae Chung" userId="95f87405-8f7d-4a23-8f85-7ab65ea213d7" providerId="ADAL" clId="{E6A4552C-1FC9-E640-84A7-079B938FC3C7}" dt="2025-03-17T19:39:03.202" v="71" actId="478"/>
          <ac:spMkLst>
            <pc:docMk/>
            <pc:sldMk cId="823712094" sldId="261"/>
            <ac:spMk id="5" creationId="{57E1C384-51EC-ABBE-9B1E-61F98285A759}"/>
          </ac:spMkLst>
        </pc:spChg>
      </pc:sldChg>
      <pc:sldChg chg="delSp modSp mod">
        <pc:chgData name="Jae Chung" userId="95f87405-8f7d-4a23-8f85-7ab65ea213d7" providerId="ADAL" clId="{E6A4552C-1FC9-E640-84A7-079B938FC3C7}" dt="2025-03-04T00:27:01.968" v="70" actId="14100"/>
        <pc:sldMkLst>
          <pc:docMk/>
          <pc:sldMk cId="2455727387" sldId="265"/>
        </pc:sldMkLst>
        <pc:spChg chg="mod">
          <ac:chgData name="Jae Chung" userId="95f87405-8f7d-4a23-8f85-7ab65ea213d7" providerId="ADAL" clId="{E6A4552C-1FC9-E640-84A7-079B938FC3C7}" dt="2025-03-04T00:26:22.997" v="66" actId="403"/>
          <ac:spMkLst>
            <pc:docMk/>
            <pc:sldMk cId="2455727387" sldId="265"/>
            <ac:spMk id="2" creationId="{D91B5248-D2FE-1F92-CD29-FBFDA9C1161F}"/>
          </ac:spMkLst>
        </pc:spChg>
        <pc:spChg chg="mod">
          <ac:chgData name="Jae Chung" userId="95f87405-8f7d-4a23-8f85-7ab65ea213d7" providerId="ADAL" clId="{E6A4552C-1FC9-E640-84A7-079B938FC3C7}" dt="2025-03-04T00:27:01.968" v="70" actId="14100"/>
          <ac:spMkLst>
            <pc:docMk/>
            <pc:sldMk cId="2455727387" sldId="265"/>
            <ac:spMk id="3" creationId="{D0E951F2-1A64-12BA-E722-DA3078DCB730}"/>
          </ac:spMkLst>
        </pc:spChg>
        <pc:picChg chg="mod">
          <ac:chgData name="Jae Chung" userId="95f87405-8f7d-4a23-8f85-7ab65ea213d7" providerId="ADAL" clId="{E6A4552C-1FC9-E640-84A7-079B938FC3C7}" dt="2025-03-04T00:26:27.348" v="68" actId="1076"/>
          <ac:picMkLst>
            <pc:docMk/>
            <pc:sldMk cId="2455727387" sldId="265"/>
            <ac:picMk id="8" creationId="{2479A68D-87CF-761D-EDFB-8EB04E2BCCD2}"/>
          </ac:picMkLst>
        </pc:picChg>
      </pc:sldChg>
      <pc:sldMasterChg chg="modSldLayout">
        <pc:chgData name="Jae Chung" userId="95f87405-8f7d-4a23-8f85-7ab65ea213d7" providerId="ADAL" clId="{E6A4552C-1FC9-E640-84A7-079B938FC3C7}" dt="2025-03-17T20:37:15.496" v="79" actId="1076"/>
        <pc:sldMasterMkLst>
          <pc:docMk/>
          <pc:sldMasterMk cId="4140400327" sldId="2147483660"/>
        </pc:sldMasterMkLst>
        <pc:sldLayoutChg chg="modSp mod">
          <pc:chgData name="Jae Chung" userId="95f87405-8f7d-4a23-8f85-7ab65ea213d7" providerId="ADAL" clId="{E6A4552C-1FC9-E640-84A7-079B938FC3C7}" dt="2025-03-17T20:37:15.496" v="79" actId="1076"/>
          <pc:sldLayoutMkLst>
            <pc:docMk/>
            <pc:sldMasterMk cId="4140400327" sldId="2147483660"/>
            <pc:sldLayoutMk cId="2997947936" sldId="2147483688"/>
          </pc:sldLayoutMkLst>
          <pc:spChg chg="mod">
            <ac:chgData name="Jae Chung" userId="95f87405-8f7d-4a23-8f85-7ab65ea213d7" providerId="ADAL" clId="{E6A4552C-1FC9-E640-84A7-079B938FC3C7}" dt="2025-03-17T20:37:15.496" v="79" actId="1076"/>
            <ac:spMkLst>
              <pc:docMk/>
              <pc:sldMasterMk cId="4140400327" sldId="2147483660"/>
              <pc:sldLayoutMk cId="2997947936" sldId="2147483688"/>
              <ac:spMk id="4" creationId="{756578FF-C9B8-55C5-2991-94CC86F9B9EE}"/>
            </ac:spMkLst>
          </pc:spChg>
        </pc:sldLayoutChg>
      </pc:sldMasterChg>
    </pc:docChg>
  </pc:docChgLst>
  <pc:docChgLst>
    <pc:chgData name="Guest User" userId="S::urn:spo:anon#951755022896493ee45c5f4d23bfc042e54d7a142900f5e589fb9e8c3854895d::" providerId="AD" clId="Web-{18E69207-30B2-E75D-2CE0-FBC65F90F4B8}"/>
    <pc:docChg chg="addSld">
      <pc:chgData name="Guest User" userId="S::urn:spo:anon#951755022896493ee45c5f4d23bfc042e54d7a142900f5e589fb9e8c3854895d::" providerId="AD" clId="Web-{18E69207-30B2-E75D-2CE0-FBC65F90F4B8}" dt="2024-05-29T16:45:14.765" v="1"/>
      <pc:docMkLst>
        <pc:docMk/>
      </pc:docMkLst>
      <pc:sldChg chg="add replId">
        <pc:chgData name="Guest User" userId="S::urn:spo:anon#951755022896493ee45c5f4d23bfc042e54d7a142900f5e589fb9e8c3854895d::" providerId="AD" clId="Web-{18E69207-30B2-E75D-2CE0-FBC65F90F4B8}" dt="2024-05-29T16:45:03.733" v="0"/>
        <pc:sldMkLst>
          <pc:docMk/>
          <pc:sldMk cId="3348279116" sldId="266"/>
        </pc:sldMkLst>
      </pc:sldChg>
      <pc:sldChg chg="add replId">
        <pc:chgData name="Guest User" userId="S::urn:spo:anon#951755022896493ee45c5f4d23bfc042e54d7a142900f5e589fb9e8c3854895d::" providerId="AD" clId="Web-{18E69207-30B2-E75D-2CE0-FBC65F90F4B8}" dt="2024-05-29T16:45:14.765" v="1"/>
        <pc:sldMkLst>
          <pc:docMk/>
          <pc:sldMk cId="3997843790" sldId="267"/>
        </pc:sldMkLst>
      </pc:sldChg>
    </pc:docChg>
  </pc:docChgLst>
  <pc:docChgLst>
    <pc:chgData name="Evan Burnett" userId="S::eburnett@cmrignite.com::e7ddc957-da61-42ca-9888-6105684849d3" providerId="AD" clId="Web-{7FCD9B1F-56F3-F9AD-7207-5187ADCC00BC}"/>
    <pc:docChg chg="modSld">
      <pc:chgData name="Evan Burnett" userId="S::eburnett@cmrignite.com::e7ddc957-da61-42ca-9888-6105684849d3" providerId="AD" clId="Web-{7FCD9B1F-56F3-F9AD-7207-5187ADCC00BC}" dt="2024-06-04T20:27:34.082" v="33"/>
      <pc:docMkLst>
        <pc:docMk/>
      </pc:docMkLst>
      <pc:sldChg chg="delSp modSp">
        <pc:chgData name="Evan Burnett" userId="S::eburnett@cmrignite.com::e7ddc957-da61-42ca-9888-6105684849d3" providerId="AD" clId="Web-{7FCD9B1F-56F3-F9AD-7207-5187ADCC00BC}" dt="2024-06-04T20:27:34.082" v="33"/>
        <pc:sldMkLst>
          <pc:docMk/>
          <pc:sldMk cId="823712094" sldId="261"/>
        </pc:sldMkLst>
      </pc:sldChg>
      <pc:sldChg chg="modSp">
        <pc:chgData name="Evan Burnett" userId="S::eburnett@cmrignite.com::e7ddc957-da61-42ca-9888-6105684849d3" providerId="AD" clId="Web-{7FCD9B1F-56F3-F9AD-7207-5187ADCC00BC}" dt="2024-06-04T20:26:47.065" v="26"/>
        <pc:sldMkLst>
          <pc:docMk/>
          <pc:sldMk cId="2455727387" sldId="265"/>
        </pc:sldMkLst>
      </pc:sldChg>
    </pc:docChg>
  </pc:docChgLst>
  <pc:docChgLst>
    <pc:chgData name="Woojung Hwang" userId="2f48344a-4cb6-44e2-85e0-9b0e9e1067a5" providerId="ADAL" clId="{6079065A-822E-F54E-B0AB-8CF8EA16D434}"/>
    <pc:docChg chg="undo custSel modSld modMainMaster">
      <pc:chgData name="Woojung Hwang" userId="2f48344a-4cb6-44e2-85e0-9b0e9e1067a5" providerId="ADAL" clId="{6079065A-822E-F54E-B0AB-8CF8EA16D434}" dt="2024-05-29T14:16:41.247" v="219" actId="20577"/>
      <pc:docMkLst>
        <pc:docMk/>
      </pc:docMkLst>
      <pc:sldChg chg="addSp delSp modSp mod">
        <pc:chgData name="Woojung Hwang" userId="2f48344a-4cb6-44e2-85e0-9b0e9e1067a5" providerId="ADAL" clId="{6079065A-822E-F54E-B0AB-8CF8EA16D434}" dt="2024-05-29T14:16:41.247" v="219" actId="20577"/>
        <pc:sldMkLst>
          <pc:docMk/>
          <pc:sldMk cId="823712094" sldId="261"/>
        </pc:sldMkLst>
      </pc:sldChg>
      <pc:sldMasterChg chg="modSldLayout">
        <pc:chgData name="Woojung Hwang" userId="2f48344a-4cb6-44e2-85e0-9b0e9e1067a5" providerId="ADAL" clId="{6079065A-822E-F54E-B0AB-8CF8EA16D434}" dt="2024-05-29T14:16:12.860" v="208"/>
        <pc:sldMasterMkLst>
          <pc:docMk/>
          <pc:sldMasterMk cId="4140400327" sldId="2147483660"/>
        </pc:sldMasterMkLst>
        <pc:sldLayoutChg chg="addSp delSp modSp mod">
          <pc:chgData name="Woojung Hwang" userId="2f48344a-4cb6-44e2-85e0-9b0e9e1067a5" providerId="ADAL" clId="{6079065A-822E-F54E-B0AB-8CF8EA16D434}" dt="2024-05-24T18:28:11.306" v="171" actId="21"/>
          <pc:sldLayoutMkLst>
            <pc:docMk/>
            <pc:sldMasterMk cId="4140400327" sldId="2147483660"/>
            <pc:sldLayoutMk cId="403240860" sldId="2147483683"/>
          </pc:sldLayoutMkLst>
        </pc:sldLayoutChg>
        <pc:sldLayoutChg chg="addSp delSp modSp mod">
          <pc:chgData name="Woojung Hwang" userId="2f48344a-4cb6-44e2-85e0-9b0e9e1067a5" providerId="ADAL" clId="{6079065A-822E-F54E-B0AB-8CF8EA16D434}" dt="2024-05-29T14:16:12.860" v="208"/>
          <pc:sldLayoutMkLst>
            <pc:docMk/>
            <pc:sldMasterMk cId="4140400327" sldId="2147483660"/>
            <pc:sldLayoutMk cId="2997947936" sldId="214748368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02405E-9635-F560-56AA-769DA5A238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08164-4E6A-9626-A380-6F43C44413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475AE-C589-8246-8169-5A14D2336D3F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DDBBC-9B4B-064C-3B5A-7826DA59E8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7CC2C2-B951-7376-DEE8-4ABF90C6D6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7EAD4-A4BF-CD45-9CD2-0BDC938F2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980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500D0-72D8-A74B-A730-A4432B86EAEF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6700" y="857250"/>
            <a:ext cx="9906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0768-22C8-474B-B090-94F204D0C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/Tagline_Section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a child holding grocery bags">
            <a:extLst>
              <a:ext uri="{FF2B5EF4-FFF2-40B4-BE49-F238E27FC236}">
                <a16:creationId xmlns:a16="http://schemas.microsoft.com/office/drawing/2014/main" id="{86BA77F8-BE64-0559-CE04-E5EAA1A07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4290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0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_No Menu w/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rectangular object">
            <a:extLst>
              <a:ext uri="{FF2B5EF4-FFF2-40B4-BE49-F238E27FC236}">
                <a16:creationId xmlns:a16="http://schemas.microsoft.com/office/drawing/2014/main" id="{0A68392B-76E2-4FE7-6E28-EDC35F9598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498275"/>
            <a:ext cx="3429000" cy="2502725"/>
          </a:xfrm>
          <a:prstGeom prst="rect">
            <a:avLst/>
          </a:prstGeom>
        </p:spPr>
      </p:pic>
      <p:pic>
        <p:nvPicPr>
          <p:cNvPr id="5" name="Picture 4" descr="A kid eating salad with her parents">
            <a:extLst>
              <a:ext uri="{FF2B5EF4-FFF2-40B4-BE49-F238E27FC236}">
                <a16:creationId xmlns:a16="http://schemas.microsoft.com/office/drawing/2014/main" id="{11DC985D-E4B8-DFD7-49C9-C7D8D2AF61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8600" y="114300"/>
            <a:ext cx="2971800" cy="2957443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756578FF-C9B8-55C5-2991-94CC86F9B9EE}"/>
              </a:ext>
            </a:extLst>
          </p:cNvPr>
          <p:cNvSpPr txBox="1"/>
          <p:nvPr userDrawn="1"/>
        </p:nvSpPr>
        <p:spPr>
          <a:xfrm>
            <a:off x="357250" y="7349391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94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5745" y="425982"/>
            <a:ext cx="2957513" cy="1546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745" y="2129896"/>
            <a:ext cx="2957513" cy="5076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4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8" r:id="rId2"/>
  </p:sldLayoutIdLst>
  <p:hf sldNum="0" hdr="0" ftr="0" dt="0"/>
  <p:txStyles>
    <p:titleStyle>
      <a:lvl1pPr algn="l" defTabSz="320067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ysClr val="windowText" lastClr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0034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20067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80101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40135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80185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1040219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200253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360287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1pPr>
      <a:lvl2pPr marL="160034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2pPr>
      <a:lvl3pPr marL="320067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3pPr>
      <a:lvl4pPr marL="480101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4pPr>
      <a:lvl5pPr marL="640135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5pPr>
      <a:lvl6pPr marL="800169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960202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120236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28027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  <p15:guide id="2" pos="2088" userDrawn="1">
          <p15:clr>
            <a:srgbClr val="F26B43"/>
          </p15:clr>
        </p15:guide>
        <p15:guide id="3" orient="horz" pos="72" userDrawn="1">
          <p15:clr>
            <a:srgbClr val="F26B43"/>
          </p15:clr>
        </p15:guide>
        <p15:guide id="4" orient="horz" pos="4968" userDrawn="1">
          <p15:clr>
            <a:srgbClr val="F26B43"/>
          </p15:clr>
        </p15:guide>
        <p15:guide id="5" pos="216" userDrawn="1">
          <p15:clr>
            <a:srgbClr val="F26B43"/>
          </p15:clr>
        </p15:guide>
        <p15:guide id="6" pos="1944" userDrawn="1">
          <p15:clr>
            <a:srgbClr val="F26B43"/>
          </p15:clr>
        </p15:guide>
        <p15:guide id="7" orient="horz" pos="216" userDrawn="1">
          <p15:clr>
            <a:srgbClr val="F26B43"/>
          </p15:clr>
        </p15:guide>
        <p15:guide id="8" orient="horz" pos="48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1B5248-D2FE-1F92-CD29-FBFDA9C116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2900" y="4553141"/>
            <a:ext cx="2971800" cy="7953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A4A4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More Healthy Foods for Kids with SUN Bucks!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951F2-1A64-12BA-E722-DA3078DCB73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42899" y="5607634"/>
            <a:ext cx="2743201" cy="8525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300" dirty="0"/>
              <a:t>The program offers a $120 grocery benefit for eligible school-aged kids so you can buy them more healthy foods during the summer. </a:t>
            </a:r>
          </a:p>
        </p:txBody>
      </p:sp>
      <p:pic>
        <p:nvPicPr>
          <p:cNvPr id="8" name="Picture 7" descr="SUN Bucks logo">
            <a:extLst>
              <a:ext uri="{FF2B5EF4-FFF2-40B4-BE49-F238E27FC236}">
                <a16:creationId xmlns:a16="http://schemas.microsoft.com/office/drawing/2014/main" id="{2479A68D-87CF-761D-EDFB-8EB04E2BCC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12751" y="6784297"/>
            <a:ext cx="1603495" cy="8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2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D58A1B-FB8F-1476-750D-B69FC2960A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4000" y="3311525"/>
            <a:ext cx="2728913" cy="3317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Why SUN Bucks?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E5F5E-694F-EFE0-65F5-9F555F95CA9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54090" y="3653206"/>
            <a:ext cx="2835538" cy="144089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</a:rPr>
              <a:t>$120 in grocery benefits for each eligible school-aged child.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</a:rPr>
              <a:t>SUN Bucks are in addition to other benefits like free SUN Meals, SNAP, and WIC.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</a:rPr>
              <a:t>Choose the foods your kids love and keep them fueled all summer long.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CA8047-EE3E-7252-1186-6EAD97CA8EA8}"/>
              </a:ext>
            </a:extLst>
          </p:cNvPr>
          <p:cNvSpPr txBox="1"/>
          <p:nvPr/>
        </p:nvSpPr>
        <p:spPr>
          <a:xfrm>
            <a:off x="254090" y="5775574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10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A0A689B1-4561-9578-1C4C-45A55BBFA7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7" b="1967"/>
          <a:stretch/>
        </p:blipFill>
        <p:spPr>
          <a:xfrm>
            <a:off x="2416831" y="5768975"/>
            <a:ext cx="672797" cy="646331"/>
          </a:xfrm>
          <a:prstGeom prst="rect">
            <a:avLst/>
          </a:prstGeom>
        </p:spPr>
      </p:pic>
      <p:pic>
        <p:nvPicPr>
          <p:cNvPr id="15" name="Picture 14" descr="Email">
            <a:extLst>
              <a:ext uri="{FF2B5EF4-FFF2-40B4-BE49-F238E27FC236}">
                <a16:creationId xmlns:a16="http://schemas.microsoft.com/office/drawing/2014/main" id="{4AEE553E-E4D9-CF9B-C26F-F6286576D8A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57" y="6573298"/>
            <a:ext cx="165581" cy="159419"/>
          </a:xfrm>
          <a:prstGeom prst="rect">
            <a:avLst/>
          </a:prstGeom>
        </p:spPr>
      </p:pic>
      <p:pic>
        <p:nvPicPr>
          <p:cNvPr id="14" name="Picture 13" descr="Phone">
            <a:extLst>
              <a:ext uri="{FF2B5EF4-FFF2-40B4-BE49-F238E27FC236}">
                <a16:creationId xmlns:a16="http://schemas.microsoft.com/office/drawing/2014/main" id="{E05DAF50-A175-078F-E382-6AC67BF1EB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57" y="6759831"/>
            <a:ext cx="165581" cy="159087"/>
          </a:xfrm>
          <a:prstGeom prst="rect">
            <a:avLst/>
          </a:prstGeom>
        </p:spPr>
      </p:pic>
      <p:pic>
        <p:nvPicPr>
          <p:cNvPr id="16" name="Picture 15" descr="Website">
            <a:extLst>
              <a:ext uri="{FF2B5EF4-FFF2-40B4-BE49-F238E27FC236}">
                <a16:creationId xmlns:a16="http://schemas.microsoft.com/office/drawing/2014/main" id="{1F8F843D-4B60-A82A-84BF-9AF48593FE4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78" y="6952857"/>
            <a:ext cx="168061" cy="161808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0B36CB5-2E9E-80B3-69C3-AE972ACB63B9}"/>
              </a:ext>
            </a:extLst>
          </p:cNvPr>
          <p:cNvSpPr txBox="1">
            <a:spLocks/>
          </p:cNvSpPr>
          <p:nvPr/>
        </p:nvSpPr>
        <p:spPr>
          <a:xfrm>
            <a:off x="504538" y="6526001"/>
            <a:ext cx="2477627" cy="635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  <a:latin typeface="Arial"/>
                <a:cs typeface="Arial"/>
              </a:rPr>
              <a:t>insertyouremail@abc.xyz</a:t>
            </a:r>
            <a:endParaRPr lang="en-US" sz="1200" u="sng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(123)456-7890</a:t>
            </a:r>
          </a:p>
          <a:p>
            <a:r>
              <a:rPr lang="en-US" sz="1200" u="sng" dirty="0">
                <a:solidFill>
                  <a:schemeClr val="bg1"/>
                </a:solidFill>
                <a:latin typeface="Arial"/>
                <a:cs typeface="Arial"/>
              </a:rPr>
              <a:t>fns.usda.gov/summer</a:t>
            </a:r>
          </a:p>
          <a:p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5E5766BE-4255-4CAA-B578-0B135A6214FD}"/>
              </a:ext>
            </a:extLst>
          </p:cNvPr>
          <p:cNvSpPr txBox="1">
            <a:spLocks/>
          </p:cNvSpPr>
          <p:nvPr/>
        </p:nvSpPr>
        <p:spPr>
          <a:xfrm>
            <a:off x="2411632" y="7450943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</p:spTree>
    <p:extLst>
      <p:ext uri="{BB962C8B-B14F-4D97-AF65-F5344CB8AC3E}">
        <p14:creationId xmlns:p14="http://schemas.microsoft.com/office/powerpoint/2010/main" val="823712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NS">
      <a:dk1>
        <a:srgbClr val="000000"/>
      </a:dk1>
      <a:lt1>
        <a:srgbClr val="FFFFFF"/>
      </a:lt1>
      <a:dk2>
        <a:srgbClr val="E67524"/>
      </a:dk2>
      <a:lt2>
        <a:srgbClr val="F3A80E"/>
      </a:lt2>
      <a:accent1>
        <a:srgbClr val="E67524"/>
      </a:accent1>
      <a:accent2>
        <a:srgbClr val="FEBE10"/>
      </a:accent2>
      <a:accent3>
        <a:srgbClr val="00A3A3"/>
      </a:accent3>
      <a:accent4>
        <a:srgbClr val="799F3E"/>
      </a:accent4>
      <a:accent5>
        <a:srgbClr val="3F408C"/>
      </a:accent5>
      <a:accent6>
        <a:srgbClr val="EF4568"/>
      </a:accent6>
      <a:hlink>
        <a:srgbClr val="3BC2D7"/>
      </a:hlink>
      <a:folHlink>
        <a:srgbClr val="FCDB5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D14B21-B3B1-A848-A49B-EB4D9C7A7E7B}" vid="{054B2FD5-85D2-074B-85C6-C3A517BB7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2025-03-05T20:12:56+00:00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6N43MEY3ZP3S-407578889-39941</_dlc_DocId>
    <_dlc_DocIdUrl xmlns="2cbf940b-6aba-4986-a9fb-a77064a2dcb6">
      <Url>https://usdagcc.sharepoint.com/sites/FNS-OPS-CommsD/_layouts/15/DocIdRedir.aspx?ID=6N43MEY3ZP3S-407578889-39941</Url>
      <Description>6N43MEY3ZP3S-407578889-39941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825ADCB-48CE-4EAC-B76F-30F11ED94175}">
  <ds:schemaRefs>
    <ds:schemaRef ds:uri="http://schemas.microsoft.com/office/2006/metadata/properties"/>
    <ds:schemaRef ds:uri="98a26b81-0323-4ee7-a678-12700234d145"/>
    <ds:schemaRef ds:uri="http://purl.org/dc/elements/1.1/"/>
    <ds:schemaRef ds:uri="http://schemas.microsoft.com/office/infopath/2007/PartnerControls"/>
    <ds:schemaRef ds:uri="http://purl.org/dc/dcmitype/"/>
    <ds:schemaRef ds:uri="f720b77b-acc1-431f-a0e0-abbb3425c4d5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A0651B5-DC6E-4277-AF16-D1B78E0B35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6D0717-01D0-4DB8-8867-D68540E2D108}"/>
</file>

<file path=customXml/itemProps4.xml><?xml version="1.0" encoding="utf-8"?>
<ds:datastoreItem xmlns:ds="http://schemas.openxmlformats.org/officeDocument/2006/customXml" ds:itemID="{A2F5010E-932F-4331-BFF5-1BDB311BCAA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110</Words>
  <Application>Microsoft Macintosh PowerPoint</Application>
  <PresentationFormat>Custom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Arial Black</vt:lpstr>
      <vt:lpstr>Calibri</vt:lpstr>
      <vt:lpstr>Office Theme</vt:lpstr>
      <vt:lpstr>More Healthy Foods for Kids with SUN Bucks!</vt:lpstr>
      <vt:lpstr>Why SUN Bucks?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 AND STORY</dc:title>
  <dc:creator>Woojung Hwang</dc:creator>
  <cp:lastModifiedBy>Jae Chung</cp:lastModifiedBy>
  <cp:revision>22</cp:revision>
  <cp:lastPrinted>2024-05-20T20:54:40Z</cp:lastPrinted>
  <dcterms:created xsi:type="dcterms:W3CDTF">2024-04-02T13:38:55Z</dcterms:created>
  <dcterms:modified xsi:type="dcterms:W3CDTF">2025-03-17T20:37:16Z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65b367e5-d43e-4468-984a-9ec6f467d865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