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9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C5E62C-8419-FF46-87D0-FDB59935E9CF}" v="2" dt="2025-03-17T19:39:05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30"/>
    <p:restoredTop sz="94716"/>
  </p:normalViewPr>
  <p:slideViewPr>
    <p:cSldViewPr snapToGrid="0">
      <p:cViewPr varScale="1">
        <p:scale>
          <a:sx n="148" d="100"/>
          <a:sy n="148" d="100"/>
        </p:scale>
        <p:origin x="1096" y="200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 Chung" userId="95f87405-8f7d-4a23-8f85-7ab65ea213d7" providerId="ADAL" clId="{81C5E62C-8419-FF46-87D0-FDB59935E9CF}"/>
    <pc:docChg chg="undo custSel modSld modMainMaster">
      <pc:chgData name="Jae Chung" userId="95f87405-8f7d-4a23-8f85-7ab65ea213d7" providerId="ADAL" clId="{81C5E62C-8419-FF46-87D0-FDB59935E9CF}" dt="2025-03-17T20:38:10.776" v="39" actId="1038"/>
      <pc:docMkLst>
        <pc:docMk/>
      </pc:docMkLst>
      <pc:sldChg chg="addSp delSp modSp mod">
        <pc:chgData name="Jae Chung" userId="95f87405-8f7d-4a23-8f85-7ab65ea213d7" providerId="ADAL" clId="{81C5E62C-8419-FF46-87D0-FDB59935E9CF}" dt="2025-03-17T20:38:10.776" v="39" actId="1038"/>
        <pc:sldMkLst>
          <pc:docMk/>
          <pc:sldMk cId="1091413827" sldId="259"/>
        </pc:sldMkLst>
        <pc:spChg chg="mod">
          <ac:chgData name="Jae Chung" userId="95f87405-8f7d-4a23-8f85-7ab65ea213d7" providerId="ADAL" clId="{81C5E62C-8419-FF46-87D0-FDB59935E9CF}" dt="2025-03-04T00:27:37.935" v="13" actId="1076"/>
          <ac:spMkLst>
            <pc:docMk/>
            <pc:sldMk cId="1091413827" sldId="259"/>
            <ac:spMk id="2" creationId="{D9758148-6E28-8792-4E9F-1AA748C53FF1}"/>
          </ac:spMkLst>
        </pc:spChg>
        <pc:spChg chg="mod">
          <ac:chgData name="Jae Chung" userId="95f87405-8f7d-4a23-8f85-7ab65ea213d7" providerId="ADAL" clId="{81C5E62C-8419-FF46-87D0-FDB59935E9CF}" dt="2025-03-04T00:26:55.198" v="3" actId="2710"/>
          <ac:spMkLst>
            <pc:docMk/>
            <pc:sldMk cId="1091413827" sldId="259"/>
            <ac:spMk id="3" creationId="{17B2F532-EE2F-D325-C0B3-F33425FD1890}"/>
          </ac:spMkLst>
        </pc:spChg>
        <pc:spChg chg="add mod">
          <ac:chgData name="Jae Chung" userId="95f87405-8f7d-4a23-8f85-7ab65ea213d7" providerId="ADAL" clId="{81C5E62C-8419-FF46-87D0-FDB59935E9CF}" dt="2025-03-17T20:38:10.776" v="39" actId="1038"/>
          <ac:spMkLst>
            <pc:docMk/>
            <pc:sldMk cId="1091413827" sldId="259"/>
            <ac:spMk id="4" creationId="{01E3C5CA-5CB7-EB2D-59FC-37C28DBE3222}"/>
          </ac:spMkLst>
        </pc:spChg>
        <pc:spChg chg="del mod">
          <ac:chgData name="Jae Chung" userId="95f87405-8f7d-4a23-8f85-7ab65ea213d7" providerId="ADAL" clId="{81C5E62C-8419-FF46-87D0-FDB59935E9CF}" dt="2025-03-17T19:38:57.981" v="14" actId="478"/>
          <ac:spMkLst>
            <pc:docMk/>
            <pc:sldMk cId="1091413827" sldId="259"/>
            <ac:spMk id="25" creationId="{ECF33C45-BAD2-648D-4EBF-8EADE0FBB15C}"/>
          </ac:spMkLst>
        </pc:spChg>
        <pc:picChg chg="mod">
          <ac:chgData name="Jae Chung" userId="95f87405-8f7d-4a23-8f85-7ab65ea213d7" providerId="ADAL" clId="{81C5E62C-8419-FF46-87D0-FDB59935E9CF}" dt="2025-03-04T00:27:33.278" v="12" actId="1076"/>
          <ac:picMkLst>
            <pc:docMk/>
            <pc:sldMk cId="1091413827" sldId="259"/>
            <ac:picMk id="5" creationId="{CB72E5E0-09DA-EE2A-8531-96B5B24CE87F}"/>
          </ac:picMkLst>
        </pc:picChg>
      </pc:sldChg>
      <pc:sldMasterChg chg="modSldLayout">
        <pc:chgData name="Jae Chung" userId="95f87405-8f7d-4a23-8f85-7ab65ea213d7" providerId="ADAL" clId="{81C5E62C-8419-FF46-87D0-FDB59935E9CF}" dt="2025-03-17T20:38:03.463" v="29" actId="1035"/>
        <pc:sldMasterMkLst>
          <pc:docMk/>
          <pc:sldMasterMk cId="2934867200" sldId="2147483668"/>
        </pc:sldMasterMkLst>
        <pc:sldLayoutChg chg="modSp mod">
          <pc:chgData name="Jae Chung" userId="95f87405-8f7d-4a23-8f85-7ab65ea213d7" providerId="ADAL" clId="{81C5E62C-8419-FF46-87D0-FDB59935E9CF}" dt="2025-03-17T20:38:03.463" v="29" actId="1035"/>
          <pc:sldLayoutMkLst>
            <pc:docMk/>
            <pc:sldMasterMk cId="2934867200" sldId="2147483668"/>
            <pc:sldLayoutMk cId="3028032063" sldId="2147483680"/>
          </pc:sldLayoutMkLst>
          <pc:spChg chg="mod">
            <ac:chgData name="Jae Chung" userId="95f87405-8f7d-4a23-8f85-7ab65ea213d7" providerId="ADAL" clId="{81C5E62C-8419-FF46-87D0-FDB59935E9CF}" dt="2025-03-17T20:38:03.463" v="29" actId="1035"/>
            <ac:spMkLst>
              <pc:docMk/>
              <pc:sldMasterMk cId="2934867200" sldId="2147483668"/>
              <pc:sldLayoutMk cId="3028032063" sldId="2147483680"/>
              <ac:spMk id="6" creationId="{C74FE6C4-AD79-8513-D6AC-6387B8772E20}"/>
            </ac:spMkLst>
          </pc:spChg>
          <pc:picChg chg="mod">
            <ac:chgData name="Jae Chung" userId="95f87405-8f7d-4a23-8f85-7ab65ea213d7" providerId="ADAL" clId="{81C5E62C-8419-FF46-87D0-FDB59935E9CF}" dt="2025-03-17T20:37:48.485" v="25" actId="1076"/>
            <ac:picMkLst>
              <pc:docMk/>
              <pc:sldMasterMk cId="2934867200" sldId="2147483668"/>
              <pc:sldLayoutMk cId="3028032063" sldId="2147483680"/>
              <ac:picMk id="5" creationId="{10485468-B2CA-5147-B6AB-D68F85E5B218}"/>
            </ac:picMkLst>
          </pc:picChg>
        </pc:sldLayoutChg>
      </pc:sldMasterChg>
    </pc:docChg>
  </pc:docChgLst>
  <pc:docChgLst>
    <pc:chgData name="Woojung Hwang" userId="2f48344a-4cb6-44e2-85e0-9b0e9e1067a5" providerId="ADAL" clId="{4A81F8B4-E8B7-174E-8E98-C05B7067BD48}"/>
    <pc:docChg chg="custSel modSld modMainMaster">
      <pc:chgData name="Woojung Hwang" userId="2f48344a-4cb6-44e2-85e0-9b0e9e1067a5" providerId="ADAL" clId="{4A81F8B4-E8B7-174E-8E98-C05B7067BD48}" dt="2024-05-29T16:14:40.683" v="50" actId="1036"/>
      <pc:docMkLst>
        <pc:docMk/>
      </pc:docMkLst>
      <pc:sldChg chg="modSp mod">
        <pc:chgData name="Woojung Hwang" userId="2f48344a-4cb6-44e2-85e0-9b0e9e1067a5" providerId="ADAL" clId="{4A81F8B4-E8B7-174E-8E98-C05B7067BD48}" dt="2024-05-29T16:14:40.683" v="50" actId="1036"/>
        <pc:sldMkLst>
          <pc:docMk/>
          <pc:sldMk cId="1091413827" sldId="259"/>
        </pc:sldMkLst>
      </pc:sldChg>
      <pc:sldMasterChg chg="modSldLayout">
        <pc:chgData name="Woojung Hwang" userId="2f48344a-4cb6-44e2-85e0-9b0e9e1067a5" providerId="ADAL" clId="{4A81F8B4-E8B7-174E-8E98-C05B7067BD48}" dt="2024-05-29T16:14:23.603" v="39"/>
        <pc:sldMasterMkLst>
          <pc:docMk/>
          <pc:sldMasterMk cId="2934867200" sldId="2147483668"/>
        </pc:sldMasterMkLst>
        <pc:sldLayoutChg chg="delSp modSp mod">
          <pc:chgData name="Woojung Hwang" userId="2f48344a-4cb6-44e2-85e0-9b0e9e1067a5" providerId="ADAL" clId="{4A81F8B4-E8B7-174E-8E98-C05B7067BD48}" dt="2024-05-29T16:14:23.603" v="39"/>
          <pc:sldLayoutMkLst>
            <pc:docMk/>
            <pc:sldMasterMk cId="2934867200" sldId="2147483668"/>
            <pc:sldLayoutMk cId="3028032063" sldId="2147483680"/>
          </pc:sldLayoutMkLst>
        </pc:sldLayoutChg>
      </pc:sldMasterChg>
    </pc:docChg>
  </pc:docChgLst>
  <pc:docChgLst>
    <pc:chgData name="Evan Burnett" userId="S::eburnett@cmrignite.com::e7ddc957-da61-42ca-9888-6105684849d3" providerId="AD" clId="Web-{786D4395-784B-3343-08E5-1012DB401576}"/>
    <pc:docChg chg="modSld">
      <pc:chgData name="Evan Burnett" userId="S::eburnett@cmrignite.com::e7ddc957-da61-42ca-9888-6105684849d3" providerId="AD" clId="Web-{786D4395-784B-3343-08E5-1012DB401576}" dt="2024-05-31T20:20:16.707" v="1"/>
      <pc:docMkLst>
        <pc:docMk/>
      </pc:docMkLst>
      <pc:sldChg chg="modSp delCm">
        <pc:chgData name="Evan Burnett" userId="S::eburnett@cmrignite.com::e7ddc957-da61-42ca-9888-6105684849d3" providerId="AD" clId="Web-{786D4395-784B-3343-08E5-1012DB401576}" dt="2024-05-31T20:20:16.707" v="1"/>
        <pc:sldMkLst>
          <pc:docMk/>
          <pc:sldMk cId="1091413827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Evan Burnett" userId="S::eburnett@cmrignite.com::e7ddc957-da61-42ca-9888-6105684849d3" providerId="AD" clId="Web-{786D4395-784B-3343-08E5-1012DB401576}" dt="2024-05-31T20:20:11.504" v="0"/>
              <pc2:cmMkLst xmlns:pc2="http://schemas.microsoft.com/office/powerpoint/2019/9/main/command">
                <pc:docMk/>
                <pc:sldMk cId="1091413827" sldId="259"/>
                <pc2:cmMk id="{55691ECA-FCA7-4329-9FB8-7AD3B6C7EF04}"/>
              </pc2:cmMkLst>
            </pc226:cmChg>
          </p:ext>
        </pc:extLst>
      </pc:sldChg>
    </pc:docChg>
  </pc:docChgLst>
  <pc:docChgLst>
    <pc:chgData name="Chaji Yang" userId="4e6a9ab4-4bf5-4d72-838b-d3789445bf9a" providerId="ADAL" clId="{446E4CC8-4349-8940-AB98-E93E4EEE595E}"/>
    <pc:docChg chg="modSld">
      <pc:chgData name="Chaji Yang" userId="4e6a9ab4-4bf5-4d72-838b-d3789445bf9a" providerId="ADAL" clId="{446E4CC8-4349-8940-AB98-E93E4EEE595E}" dt="2025-03-04T00:49:34.398" v="27" actId="962"/>
      <pc:docMkLst>
        <pc:docMk/>
      </pc:docMkLst>
      <pc:sldChg chg="modSp mod">
        <pc:chgData name="Chaji Yang" userId="4e6a9ab4-4bf5-4d72-838b-d3789445bf9a" providerId="ADAL" clId="{446E4CC8-4349-8940-AB98-E93E4EEE595E}" dt="2025-03-04T00:49:34.398" v="27" actId="962"/>
        <pc:sldMkLst>
          <pc:docMk/>
          <pc:sldMk cId="1091413827" sldId="259"/>
        </pc:sldMkLst>
        <pc:picChg chg="mod">
          <ac:chgData name="Chaji Yang" userId="4e6a9ab4-4bf5-4d72-838b-d3789445bf9a" providerId="ADAL" clId="{446E4CC8-4349-8940-AB98-E93E4EEE595E}" dt="2025-03-04T00:49:34.398" v="27" actId="962"/>
          <ac:picMkLst>
            <pc:docMk/>
            <pc:sldMk cId="1091413827" sldId="259"/>
            <ac:picMk id="5" creationId="{CB72E5E0-09DA-EE2A-8531-96B5B24CE87F}"/>
          </ac:picMkLst>
        </pc:picChg>
      </pc:sldChg>
    </pc:docChg>
  </pc:docChgLst>
  <pc:docChgLst>
    <pc:chgData name="Chaji Yang" userId="4e6a9ab4-4bf5-4d72-838b-d3789445bf9a" providerId="ADAL" clId="{6CFB5362-6FDB-C943-94C9-8F9AA897D55B}"/>
    <pc:docChg chg="undo custSel modSld modMainMaster">
      <pc:chgData name="Chaji Yang" userId="4e6a9ab4-4bf5-4d72-838b-d3789445bf9a" providerId="ADAL" clId="{6CFB5362-6FDB-C943-94C9-8F9AA897D55B}" dt="2024-05-31T19:01:09.958" v="121" actId="115"/>
      <pc:docMkLst>
        <pc:docMk/>
      </pc:docMkLst>
      <pc:sldChg chg="addSp delSp modSp mod">
        <pc:chgData name="Chaji Yang" userId="4e6a9ab4-4bf5-4d72-838b-d3789445bf9a" providerId="ADAL" clId="{6CFB5362-6FDB-C943-94C9-8F9AA897D55B}" dt="2024-05-31T19:01:09.958" v="121" actId="115"/>
        <pc:sldMkLst>
          <pc:docMk/>
          <pc:sldMk cId="1091413827" sldId="259"/>
        </pc:sldMkLst>
      </pc:sldChg>
      <pc:sldMasterChg chg="modSp delSldLayout modSldLayout">
        <pc:chgData name="Chaji Yang" userId="4e6a9ab4-4bf5-4d72-838b-d3789445bf9a" providerId="ADAL" clId="{6CFB5362-6FDB-C943-94C9-8F9AA897D55B}" dt="2024-05-31T15:07:55.521" v="108" actId="732"/>
        <pc:sldMasterMkLst>
          <pc:docMk/>
          <pc:sldMasterMk cId="2934867200" sldId="2147483668"/>
        </pc:sldMasterMkLst>
        <pc:sldLayoutChg chg="del">
          <pc:chgData name="Chaji Yang" userId="4e6a9ab4-4bf5-4d72-838b-d3789445bf9a" providerId="ADAL" clId="{6CFB5362-6FDB-C943-94C9-8F9AA897D55B}" dt="2024-05-24T20:20:06.260" v="2" actId="2696"/>
          <pc:sldLayoutMkLst>
            <pc:docMk/>
            <pc:sldMasterMk cId="2934867200" sldId="2147483668"/>
            <pc:sldLayoutMk cId="3382439321" sldId="2147483665"/>
          </pc:sldLayoutMkLst>
        </pc:sldLayoutChg>
        <pc:sldLayoutChg chg="del">
          <pc:chgData name="Chaji Yang" userId="4e6a9ab4-4bf5-4d72-838b-d3789445bf9a" providerId="ADAL" clId="{6CFB5362-6FDB-C943-94C9-8F9AA897D55B}" dt="2024-05-24T20:20:06.540" v="3" actId="2696"/>
          <pc:sldLayoutMkLst>
            <pc:docMk/>
            <pc:sldMasterMk cId="2934867200" sldId="2147483668"/>
            <pc:sldLayoutMk cId="851495458" sldId="2147483666"/>
          </pc:sldLayoutMkLst>
        </pc:sldLayoutChg>
        <pc:sldLayoutChg chg="addSp delSp modSp mod">
          <pc:chgData name="Chaji Yang" userId="4e6a9ab4-4bf5-4d72-838b-d3789445bf9a" providerId="ADAL" clId="{6CFB5362-6FDB-C943-94C9-8F9AA897D55B}" dt="2024-05-31T15:07:55.521" v="108" actId="732"/>
          <pc:sldLayoutMkLst>
            <pc:docMk/>
            <pc:sldMasterMk cId="2934867200" sldId="2147483668"/>
            <pc:sldLayoutMk cId="3028032063" sldId="2147483680"/>
          </pc:sldLayoutMkLst>
        </pc:sldLayoutChg>
      </pc:sldMasterChg>
    </pc:docChg>
  </pc:docChgLst>
  <pc:docChgLst>
    <pc:chgData name="Evan Burnett" userId="S::eburnett@cmrignite.com::e7ddc957-da61-42ca-9888-6105684849d3" providerId="AD" clId="Web-{096F47AF-850F-EC95-629C-D96D2D49C47A}"/>
    <pc:docChg chg="mod">
      <pc:chgData name="Evan Burnett" userId="S::eburnett@cmrignite.com::e7ddc957-da61-42ca-9888-6105684849d3" providerId="AD" clId="Web-{096F47AF-850F-EC95-629C-D96D2D49C47A}" dt="2024-05-31T18:53:44.470" v="1"/>
      <pc:docMkLst>
        <pc:docMk/>
      </pc:docMkLst>
      <pc:sldChg chg="addCm">
        <pc:chgData name="Evan Burnett" userId="S::eburnett@cmrignite.com::e7ddc957-da61-42ca-9888-6105684849d3" providerId="AD" clId="Web-{096F47AF-850F-EC95-629C-D96D2D49C47A}" dt="2024-05-31T18:53:44.470" v="1"/>
        <pc:sldMkLst>
          <pc:docMk/>
          <pc:sldMk cId="1091413827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096F47AF-850F-EC95-629C-D96D2D49C47A}" dt="2024-05-31T18:53:44.470" v="1"/>
              <pc2:cmMkLst xmlns:pc2="http://schemas.microsoft.com/office/powerpoint/2019/9/main/command">
                <pc:docMk/>
                <pc:sldMk cId="1091413827" sldId="259"/>
                <pc2:cmMk id="{55691ECA-FCA7-4329-9FB8-7AD3B6C7EF04}"/>
              </pc2:cmMkLst>
            </pc226:cmChg>
          </p:ext>
        </pc:ext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">
            <a:extLst>
              <a:ext uri="{FF2B5EF4-FFF2-40B4-BE49-F238E27FC236}">
                <a16:creationId xmlns:a16="http://schemas.microsoft.com/office/drawing/2014/main" id="{10485468-B2CA-5147-B6AB-D68F85E5B2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666" b="5087"/>
          <a:stretch/>
        </p:blipFill>
        <p:spPr>
          <a:xfrm>
            <a:off x="3200400" y="5396997"/>
            <a:ext cx="3200400" cy="2375404"/>
          </a:xfrm>
          <a:prstGeom prst="rect">
            <a:avLst/>
          </a:prstGeom>
        </p:spPr>
      </p:pic>
      <p:pic>
        <p:nvPicPr>
          <p:cNvPr id="2" name="Picture 1" descr="A person and a child holding grocery bags">
            <a:extLst>
              <a:ext uri="{FF2B5EF4-FFF2-40B4-BE49-F238E27FC236}">
                <a16:creationId xmlns:a16="http://schemas.microsoft.com/office/drawing/2014/main" id="{8E7B46FA-2478-8418-3CFF-9D1B811818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200400" cy="4078659"/>
          </a:xfrm>
          <a:prstGeom prst="rect">
            <a:avLst/>
          </a:prstGeom>
        </p:spPr>
      </p:pic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74FE6C4-AD79-8513-D6AC-6387B8772E20}"/>
              </a:ext>
            </a:extLst>
          </p:cNvPr>
          <p:cNvSpPr txBox="1"/>
          <p:nvPr userDrawn="1"/>
        </p:nvSpPr>
        <p:spPr>
          <a:xfrm>
            <a:off x="3449543" y="7212352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 descr="A kid eating salad with her parents">
            <a:extLst>
              <a:ext uri="{FF2B5EF4-FFF2-40B4-BE49-F238E27FC236}">
                <a16:creationId xmlns:a16="http://schemas.microsoft.com/office/drawing/2014/main" id="{6091CB88-8F73-488B-AA0F-1848AF0C987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23229" y="306731"/>
            <a:ext cx="2690245" cy="267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32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6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20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758148-6E28-8792-4E9F-1AA748C53FF1}"/>
              </a:ext>
            </a:extLst>
          </p:cNvPr>
          <p:cNvSpPr txBox="1">
            <a:spLocks/>
          </p:cNvSpPr>
          <p:nvPr/>
        </p:nvSpPr>
        <p:spPr>
          <a:xfrm>
            <a:off x="191205" y="4359297"/>
            <a:ext cx="2824163" cy="968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A4A4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More Healthy Foods for Kids with SUN Bucks!</a:t>
            </a:r>
            <a:endParaRPr lang="en-US" sz="2200" b="1" dirty="0">
              <a:solidFill>
                <a:srgbClr val="00A4A4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2F532-EE2F-D325-C0B3-F33425FD1890}"/>
              </a:ext>
            </a:extLst>
          </p:cNvPr>
          <p:cNvSpPr txBox="1">
            <a:spLocks/>
          </p:cNvSpPr>
          <p:nvPr/>
        </p:nvSpPr>
        <p:spPr>
          <a:xfrm>
            <a:off x="191205" y="5467863"/>
            <a:ext cx="2743201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300" dirty="0"/>
              <a:t>The program offers a $120 grocery benefit for eligible school-aged kids so you can buy them more healthy foods during the summer. </a:t>
            </a:r>
          </a:p>
        </p:txBody>
      </p:sp>
      <p:pic>
        <p:nvPicPr>
          <p:cNvPr id="5" name="Picture 4" descr="SUN Bucks logo">
            <a:extLst>
              <a:ext uri="{FF2B5EF4-FFF2-40B4-BE49-F238E27FC236}">
                <a16:creationId xmlns:a16="http://schemas.microsoft.com/office/drawing/2014/main" id="{CB72E5E0-09DA-EE2A-8531-96B5B24CE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1057" y="6716096"/>
            <a:ext cx="1603495" cy="852525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C1AE223-4337-8294-DDFF-5656DF292874}"/>
              </a:ext>
            </a:extLst>
          </p:cNvPr>
          <p:cNvSpPr txBox="1">
            <a:spLocks/>
          </p:cNvSpPr>
          <p:nvPr/>
        </p:nvSpPr>
        <p:spPr>
          <a:xfrm>
            <a:off x="3348038" y="3182927"/>
            <a:ext cx="2728075" cy="332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>
                <a:solidFill>
                  <a:srgbClr val="000000">
                    <a:lumMod val="65000"/>
                    <a:lumOff val="35000"/>
                  </a:srgbClr>
                </a:solidFill>
              </a:rPr>
              <a:t>Why SUN Bucks?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7025C7-4B3F-390C-2969-0A71F876DC00}"/>
              </a:ext>
            </a:extLst>
          </p:cNvPr>
          <p:cNvSpPr txBox="1">
            <a:spLocks/>
          </p:cNvSpPr>
          <p:nvPr/>
        </p:nvSpPr>
        <p:spPr>
          <a:xfrm>
            <a:off x="3400759" y="3524223"/>
            <a:ext cx="2835538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$120 in grocery benefits for each eligible school-aged child.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SUN Bucks are in addition to other benefits like free SUN Meals, SNAP, and WIC.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Choose the foods your kids love and keep them fueled all summer long.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9E2FDC-422D-FD58-FE01-210E69350AA1}"/>
              </a:ext>
            </a:extLst>
          </p:cNvPr>
          <p:cNvSpPr txBox="1"/>
          <p:nvPr/>
        </p:nvSpPr>
        <p:spPr>
          <a:xfrm>
            <a:off x="3346383" y="5652347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6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DEFA0A47-7908-69A8-1826-EE89855B83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7" b="1967"/>
          <a:stretch/>
        </p:blipFill>
        <p:spPr>
          <a:xfrm>
            <a:off x="5509124" y="5645748"/>
            <a:ext cx="672797" cy="646331"/>
          </a:xfrm>
          <a:prstGeom prst="rect">
            <a:avLst/>
          </a:prstGeom>
        </p:spPr>
      </p:pic>
      <p:pic>
        <p:nvPicPr>
          <p:cNvPr id="9" name="Picture 8" descr="Email">
            <a:extLst>
              <a:ext uri="{FF2B5EF4-FFF2-40B4-BE49-F238E27FC236}">
                <a16:creationId xmlns:a16="http://schemas.microsoft.com/office/drawing/2014/main" id="{7E446428-7FF0-317E-F6B1-1C706FF43B0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3" y="6436870"/>
            <a:ext cx="165581" cy="159419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FBC1B53-395E-2057-AC8A-0B6CB5C7EE6A}"/>
              </a:ext>
            </a:extLst>
          </p:cNvPr>
          <p:cNvSpPr txBox="1">
            <a:spLocks/>
          </p:cNvSpPr>
          <p:nvPr/>
        </p:nvSpPr>
        <p:spPr>
          <a:xfrm>
            <a:off x="3600774" y="6389573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</a:rPr>
              <a:t>insertyouremail@abc.xyz</a:t>
            </a:r>
            <a:endParaRPr lang="en-US" sz="1200" u="sng">
              <a:solidFill>
                <a:schemeClr val="bg1"/>
              </a:solidFill>
            </a:endParaRPr>
          </a:p>
        </p:txBody>
      </p:sp>
      <p:pic>
        <p:nvPicPr>
          <p:cNvPr id="11" name="Picture 10" descr="Phone">
            <a:extLst>
              <a:ext uri="{FF2B5EF4-FFF2-40B4-BE49-F238E27FC236}">
                <a16:creationId xmlns:a16="http://schemas.microsoft.com/office/drawing/2014/main" id="{E8EE979C-B03A-BD84-4FD3-58D2B18B17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193" y="6641854"/>
            <a:ext cx="165581" cy="159087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5622F25-FDCF-24A6-9690-A77FC6837AA1}"/>
              </a:ext>
            </a:extLst>
          </p:cNvPr>
          <p:cNvSpPr txBox="1">
            <a:spLocks/>
          </p:cNvSpPr>
          <p:nvPr/>
        </p:nvSpPr>
        <p:spPr>
          <a:xfrm>
            <a:off x="3600774" y="6583626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3" name="Picture 12" descr="Website">
            <a:extLst>
              <a:ext uri="{FF2B5EF4-FFF2-40B4-BE49-F238E27FC236}">
                <a16:creationId xmlns:a16="http://schemas.microsoft.com/office/drawing/2014/main" id="{30522928-22F2-E8D4-5EAD-F921C7A96F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714" y="6834597"/>
            <a:ext cx="168061" cy="161808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4A7A4D8-04EF-2A06-D7F8-BAB5172346B9}"/>
              </a:ext>
            </a:extLst>
          </p:cNvPr>
          <p:cNvSpPr txBox="1">
            <a:spLocks/>
          </p:cNvSpPr>
          <p:nvPr/>
        </p:nvSpPr>
        <p:spPr>
          <a:xfrm>
            <a:off x="3600773" y="6793569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</a:rPr>
              <a:t>fns.usda.gov</a:t>
            </a:r>
            <a:r>
              <a:rPr lang="en-US" sz="1200" u="sng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1E3C5CA-5CB7-EB2D-59FC-37C28DBE3222}"/>
              </a:ext>
            </a:extLst>
          </p:cNvPr>
          <p:cNvSpPr txBox="1">
            <a:spLocks/>
          </p:cNvSpPr>
          <p:nvPr/>
        </p:nvSpPr>
        <p:spPr>
          <a:xfrm>
            <a:off x="5515948" y="7341541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1091413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2025-03-05T20:13:12+00:00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6N43MEY3ZP3S-407578889-39943</_dlc_DocId>
    <_dlc_DocIdUrl xmlns="2cbf940b-6aba-4986-a9fb-a77064a2dcb6">
      <Url>https://usdagcc.sharepoint.com/sites/FNS-OPS-CommsD/_layouts/15/DocIdRedir.aspx?ID=6N43MEY3ZP3S-407578889-39943</Url>
      <Description>6N43MEY3ZP3S-407578889-39943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D063029-B19C-4FB7-B04A-0103589417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4BFAF9-9339-461D-A502-376DB98B60A3}"/>
</file>

<file path=customXml/itemProps3.xml><?xml version="1.0" encoding="utf-8"?>
<ds:datastoreItem xmlns:ds="http://schemas.openxmlformats.org/officeDocument/2006/customXml" ds:itemID="{CA1F22AD-F13D-430D-9060-124EBC438AD8}">
  <ds:schemaRefs>
    <ds:schemaRef ds:uri="http://schemas.microsoft.com/office/infopath/2007/PartnerControls"/>
    <ds:schemaRef ds:uri="http://purl.org/dc/elements/1.1/"/>
    <ds:schemaRef ds:uri="http://purl.org/dc/terms/"/>
    <ds:schemaRef ds:uri="f720b77b-acc1-431f-a0e0-abbb3425c4d5"/>
    <ds:schemaRef ds:uri="http://www.w3.org/XML/1998/namespace"/>
    <ds:schemaRef ds:uri="http://purl.org/dc/dcmitype/"/>
    <ds:schemaRef ds:uri="http://schemas.openxmlformats.org/package/2006/metadata/core-properties"/>
    <ds:schemaRef ds:uri="98a26b81-0323-4ee7-a678-12700234d145"/>
    <ds:schemaRef ds:uri="http://schemas.microsoft.com/office/2006/documentManagement/typ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3752FAAE-3A80-4922-8296-F957E19286F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110</Words>
  <Application>Microsoft Macintosh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5</cp:revision>
  <dcterms:created xsi:type="dcterms:W3CDTF">2024-05-24T19:38:40Z</dcterms:created>
  <dcterms:modified xsi:type="dcterms:W3CDTF">2025-03-17T20:38:13Z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0f871d7c-2d63-4780-ad94-cf97882a46a2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