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7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DBBCFB-5B08-1E63-803C-74070BCFB367}" v="9" dt="2025-03-13T18:09:08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78"/>
    <p:restoredTop sz="94619"/>
  </p:normalViewPr>
  <p:slideViewPr>
    <p:cSldViewPr snapToGrid="0" showGuides="1">
      <p:cViewPr varScale="1">
        <p:scale>
          <a:sx n="81" d="100"/>
          <a:sy n="81" d="100"/>
        </p:scale>
        <p:origin x="35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Burnett" userId="S::eburnett@cmrignite.com::e7ddc957-da61-42ca-9888-6105684849d3" providerId="AD" clId="Web-{A391A246-6461-6088-6E22-1E9D16EBAD92}"/>
    <pc:docChg chg="modSld">
      <pc:chgData name="Evan Burnett" userId="S::eburnett@cmrignite.com::e7ddc957-da61-42ca-9888-6105684849d3" providerId="AD" clId="Web-{A391A246-6461-6088-6E22-1E9D16EBAD92}" dt="2024-05-31T20:12:02.179" v="8"/>
      <pc:docMkLst>
        <pc:docMk/>
      </pc:docMkLst>
      <pc:sldChg chg="addSp delSp modSp">
        <pc:chgData name="Evan Burnett" userId="S::eburnett@cmrignite.com::e7ddc957-da61-42ca-9888-6105684849d3" providerId="AD" clId="Web-{A391A246-6461-6088-6E22-1E9D16EBAD92}" dt="2024-05-31T20:12:02.179" v="8"/>
        <pc:sldMkLst>
          <pc:docMk/>
          <pc:sldMk cId="1779774410" sldId="257"/>
        </pc:sldMkLst>
      </pc:sldChg>
    </pc:docChg>
  </pc:docChgLst>
  <pc:docChgLst>
    <pc:chgData name="Cynthia Kim" userId="S::ckim@cmrignite.com::15d465f6-7e67-4a11-a213-d47d2463bf9e" providerId="AD" clId="Web-{1AA4B542-119E-F4DF-E8E3-81F3089BC2A9}"/>
    <pc:docChg chg="modSld">
      <pc:chgData name="Cynthia Kim" userId="S::ckim@cmrignite.com::15d465f6-7e67-4a11-a213-d47d2463bf9e" providerId="AD" clId="Web-{1AA4B542-119E-F4DF-E8E3-81F3089BC2A9}" dt="2024-05-20T18:58:23.318" v="1" actId="20577"/>
      <pc:docMkLst>
        <pc:docMk/>
      </pc:docMkLst>
      <pc:sldChg chg="modSp">
        <pc:chgData name="Cynthia Kim" userId="S::ckim@cmrignite.com::15d465f6-7e67-4a11-a213-d47d2463bf9e" providerId="AD" clId="Web-{1AA4B542-119E-F4DF-E8E3-81F3089BC2A9}" dt="2024-05-20T18:58:23.318" v="1" actId="20577"/>
        <pc:sldMkLst>
          <pc:docMk/>
          <pc:sldMk cId="1779774410" sldId="257"/>
        </pc:sldMkLst>
      </pc:sldChg>
    </pc:docChg>
  </pc:docChgLst>
  <pc:docChgLst>
    <pc:chgData name="Evan Burnett" userId="S::eburnett@cmrignite.com::e7ddc957-da61-42ca-9888-6105684849d3" providerId="AD" clId="Web-{6BA128C0-4F99-0F5A-B138-EBB1DC4C949F}"/>
    <pc:docChg chg="">
      <pc:chgData name="Evan Burnett" userId="S::eburnett@cmrignite.com::e7ddc957-da61-42ca-9888-6105684849d3" providerId="AD" clId="Web-{6BA128C0-4F99-0F5A-B138-EBB1DC4C949F}" dt="2024-05-30T19:16:01.167" v="0"/>
      <pc:docMkLst>
        <pc:docMk/>
      </pc:docMkLst>
      <pc:sldChg chg="addCm">
        <pc:chgData name="Evan Burnett" userId="S::eburnett@cmrignite.com::e7ddc957-da61-42ca-9888-6105684849d3" providerId="AD" clId="Web-{6BA128C0-4F99-0F5A-B138-EBB1DC4C949F}" dt="2024-05-30T19:16:01.167" v="0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6BA128C0-4F99-0F5A-B138-EBB1DC4C949F}" dt="2024-05-30T19:16:01.167" v="0"/>
              <pc2:cmMkLst xmlns:pc2="http://schemas.microsoft.com/office/powerpoint/2019/9/main/command">
                <pc:docMk/>
                <pc:sldMk cId="1779774410" sldId="257"/>
                <pc2:cmMk id="{1EFB486A-2381-4421-846E-97BBF7278489}"/>
              </pc2:cmMkLst>
            </pc226:cmChg>
          </p:ext>
        </pc:extLst>
      </pc:sldChg>
    </pc:docChg>
  </pc:docChgLst>
  <pc:docChgLst>
    <pc:chgData name="Cynthia Kim" userId="S::ckim@cmrignite.com::15d465f6-7e67-4a11-a213-d47d2463bf9e" providerId="AD" clId="Web-{AB8CCCBE-3F78-DA05-A7EF-F2ADE9E089F5}"/>
    <pc:docChg chg="">
      <pc:chgData name="Cynthia Kim" userId="S::ckim@cmrignite.com::15d465f6-7e67-4a11-a213-d47d2463bf9e" providerId="AD" clId="Web-{AB8CCCBE-3F78-DA05-A7EF-F2ADE9E089F5}" dt="2024-05-30T20:17:46.751" v="0"/>
      <pc:docMkLst>
        <pc:docMk/>
      </pc:docMkLst>
      <pc:sldChg chg="delCm">
        <pc:chgData name="Cynthia Kim" userId="S::ckim@cmrignite.com::15d465f6-7e67-4a11-a213-d47d2463bf9e" providerId="AD" clId="Web-{AB8CCCBE-3F78-DA05-A7EF-F2ADE9E089F5}" dt="2024-05-30T20:17:46.751" v="0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AB8CCCBE-3F78-DA05-A7EF-F2ADE9E089F5}" dt="2024-05-30T20:17:46.751" v="0"/>
              <pc2:cmMkLst xmlns:pc2="http://schemas.microsoft.com/office/powerpoint/2019/9/main/command">
                <pc:docMk/>
                <pc:sldMk cId="1779774410" sldId="257"/>
                <pc2:cmMk id="{1EFB486A-2381-4421-846E-97BBF7278489}"/>
              </pc2:cmMkLst>
            </pc226:cmChg>
          </p:ext>
        </pc:extLst>
      </pc:sldChg>
    </pc:docChg>
  </pc:docChgLst>
  <pc:docChgLst>
    <pc:chgData name="Cynthia Kim" userId="S::ckim@cmrignite.com::15d465f6-7e67-4a11-a213-d47d2463bf9e" providerId="AD" clId="Web-{B77C2A33-4369-4DBA-2B57-80E4E8B28163}"/>
    <pc:docChg chg="modSld">
      <pc:chgData name="Cynthia Kim" userId="S::ckim@cmrignite.com::15d465f6-7e67-4a11-a213-d47d2463bf9e" providerId="AD" clId="Web-{B77C2A33-4369-4DBA-2B57-80E4E8B28163}" dt="2024-05-20T18:59:44.169" v="6" actId="20577"/>
      <pc:docMkLst>
        <pc:docMk/>
      </pc:docMkLst>
      <pc:sldChg chg="modSp">
        <pc:chgData name="Cynthia Kim" userId="S::ckim@cmrignite.com::15d465f6-7e67-4a11-a213-d47d2463bf9e" providerId="AD" clId="Web-{B77C2A33-4369-4DBA-2B57-80E4E8B28163}" dt="2024-05-20T18:59:44.169" v="6" actId="20577"/>
        <pc:sldMkLst>
          <pc:docMk/>
          <pc:sldMk cId="1779774410" sldId="257"/>
        </pc:sldMkLst>
      </pc:sldChg>
    </pc:docChg>
  </pc:docChgLst>
  <pc:docChgLst>
    <pc:chgData name="Chaji Yang" userId="S::cyang@cmrignite.com::4e6a9ab4-4bf5-4d72-838b-d3789445bf9a" providerId="AD" clId="Web-{45DBBCFB-5B08-1E63-803C-74070BCFB367}"/>
    <pc:docChg chg="modSld">
      <pc:chgData name="Chaji Yang" userId="S::cyang@cmrignite.com::4e6a9ab4-4bf5-4d72-838b-d3789445bf9a" providerId="AD" clId="Web-{45DBBCFB-5B08-1E63-803C-74070BCFB367}" dt="2025-03-13T18:09:08.766" v="8" actId="1076"/>
      <pc:docMkLst>
        <pc:docMk/>
      </pc:docMkLst>
      <pc:sldChg chg="modSp">
        <pc:chgData name="Chaji Yang" userId="S::cyang@cmrignite.com::4e6a9ab4-4bf5-4d72-838b-d3789445bf9a" providerId="AD" clId="Web-{45DBBCFB-5B08-1E63-803C-74070BCFB367}" dt="2025-03-13T18:09:08.766" v="8" actId="1076"/>
        <pc:sldMkLst>
          <pc:docMk/>
          <pc:sldMk cId="1779774410" sldId="257"/>
        </pc:sldMkLst>
        <pc:spChg chg="mod">
          <ac:chgData name="Chaji Yang" userId="S::cyang@cmrignite.com::4e6a9ab4-4bf5-4d72-838b-d3789445bf9a" providerId="AD" clId="Web-{45DBBCFB-5B08-1E63-803C-74070BCFB367}" dt="2025-03-13T18:09:08.766" v="8" actId="1076"/>
          <ac:spMkLst>
            <pc:docMk/>
            <pc:sldMk cId="1779774410" sldId="257"/>
            <ac:spMk id="8" creationId="{9C879531-D5EC-7A5E-A7B9-26AAE7DCF373}"/>
          </ac:spMkLst>
        </pc:spChg>
      </pc:sldChg>
    </pc:docChg>
  </pc:docChgLst>
  <pc:docChgLst>
    <pc:chgData name="Jae Chung" userId="95f87405-8f7d-4a23-8f85-7ab65ea213d7" providerId="ADAL" clId="{4D2A78A5-3C44-B048-9D55-3E66EEC912F2}"/>
    <pc:docChg chg="undo custSel modSld">
      <pc:chgData name="Jae Chung" userId="95f87405-8f7d-4a23-8f85-7ab65ea213d7" providerId="ADAL" clId="{4D2A78A5-3C44-B048-9D55-3E66EEC912F2}" dt="2025-03-13T17:57:33.339" v="23" actId="1037"/>
      <pc:docMkLst>
        <pc:docMk/>
      </pc:docMkLst>
      <pc:sldChg chg="modSp mod">
        <pc:chgData name="Jae Chung" userId="95f87405-8f7d-4a23-8f85-7ab65ea213d7" providerId="ADAL" clId="{4D2A78A5-3C44-B048-9D55-3E66EEC912F2}" dt="2025-03-13T17:57:33.339" v="23" actId="1037"/>
        <pc:sldMkLst>
          <pc:docMk/>
          <pc:sldMk cId="1779774410" sldId="257"/>
        </pc:sldMkLst>
        <pc:spChg chg="mod">
          <ac:chgData name="Jae Chung" userId="95f87405-8f7d-4a23-8f85-7ab65ea213d7" providerId="ADAL" clId="{4D2A78A5-3C44-B048-9D55-3E66EEC912F2}" dt="2025-03-13T17:57:33.339" v="23" actId="1037"/>
          <ac:spMkLst>
            <pc:docMk/>
            <pc:sldMk cId="1779774410" sldId="257"/>
            <ac:spMk id="7" creationId="{8370C022-B961-AF3C-D0D5-5BA68E81F3F8}"/>
          </ac:spMkLst>
        </pc:spChg>
        <pc:spChg chg="mod">
          <ac:chgData name="Jae Chung" userId="95f87405-8f7d-4a23-8f85-7ab65ea213d7" providerId="ADAL" clId="{4D2A78A5-3C44-B048-9D55-3E66EEC912F2}" dt="2025-03-04T00:05:13.745" v="18" actId="2710"/>
          <ac:spMkLst>
            <pc:docMk/>
            <pc:sldMk cId="1779774410" sldId="257"/>
            <ac:spMk id="8" creationId="{9C879531-D5EC-7A5E-A7B9-26AAE7DCF373}"/>
          </ac:spMkLst>
        </pc:spChg>
        <pc:spChg chg="mod">
          <ac:chgData name="Jae Chung" userId="95f87405-8f7d-4a23-8f85-7ab65ea213d7" providerId="ADAL" clId="{4D2A78A5-3C44-B048-9D55-3E66EEC912F2}" dt="2025-03-04T00:04:47.169" v="17" actId="1076"/>
          <ac:spMkLst>
            <pc:docMk/>
            <pc:sldMk cId="1779774410" sldId="257"/>
            <ac:spMk id="9" creationId="{08C3AC18-F3BA-EDEB-5F69-14436BB882FC}"/>
          </ac:spMkLst>
        </pc:spChg>
        <pc:picChg chg="mod">
          <ac:chgData name="Jae Chung" userId="95f87405-8f7d-4a23-8f85-7ab65ea213d7" providerId="ADAL" clId="{4D2A78A5-3C44-B048-9D55-3E66EEC912F2}" dt="2025-03-04T00:03:57.911" v="1" actId="14100"/>
          <ac:picMkLst>
            <pc:docMk/>
            <pc:sldMk cId="1779774410" sldId="257"/>
            <ac:picMk id="32" creationId="{640C06A1-08EA-7F1A-87F1-D4A2794212BA}"/>
          </ac:picMkLst>
        </pc:picChg>
      </pc:sldChg>
    </pc:docChg>
  </pc:docChgLst>
  <pc:docChgLst>
    <pc:chgData name="Chaji Yang" userId="4e6a9ab4-4bf5-4d72-838b-d3789445bf9a" providerId="ADAL" clId="{DF8EAF9E-8CD9-CC47-9193-21480EFE1DC8}"/>
    <pc:docChg chg="modSld">
      <pc:chgData name="Chaji Yang" userId="4e6a9ab4-4bf5-4d72-838b-d3789445bf9a" providerId="ADAL" clId="{DF8EAF9E-8CD9-CC47-9193-21480EFE1DC8}" dt="2025-03-04T00:47:53.482" v="31" actId="962"/>
      <pc:docMkLst>
        <pc:docMk/>
      </pc:docMkLst>
      <pc:sldChg chg="modSp mod">
        <pc:chgData name="Chaji Yang" userId="4e6a9ab4-4bf5-4d72-838b-d3789445bf9a" providerId="ADAL" clId="{DF8EAF9E-8CD9-CC47-9193-21480EFE1DC8}" dt="2025-03-04T00:47:53.482" v="31" actId="962"/>
        <pc:sldMkLst>
          <pc:docMk/>
          <pc:sldMk cId="1779774410" sldId="257"/>
        </pc:sldMkLst>
        <pc:picChg chg="mod">
          <ac:chgData name="Chaji Yang" userId="4e6a9ab4-4bf5-4d72-838b-d3789445bf9a" providerId="ADAL" clId="{DF8EAF9E-8CD9-CC47-9193-21480EFE1DC8}" dt="2025-03-04T00:47:53.482" v="31" actId="962"/>
          <ac:picMkLst>
            <pc:docMk/>
            <pc:sldMk cId="1779774410" sldId="257"/>
            <ac:picMk id="32" creationId="{640C06A1-08EA-7F1A-87F1-D4A2794212BA}"/>
          </ac:picMkLst>
        </pc:picChg>
      </pc:sldChg>
    </pc:docChg>
  </pc:docChgLst>
  <pc:docChgLst>
    <pc:chgData name="Woojung Hwang" userId="2f48344a-4cb6-44e2-85e0-9b0e9e1067a5" providerId="ADAL" clId="{0E47BE71-0ADF-F241-90EA-FB11176B5C52}"/>
    <pc:docChg chg="undo custSel modSld modMainMaster">
      <pc:chgData name="Woojung Hwang" userId="2f48344a-4cb6-44e2-85e0-9b0e9e1067a5" providerId="ADAL" clId="{0E47BE71-0ADF-F241-90EA-FB11176B5C52}" dt="2024-05-29T13:31:41.691" v="93" actId="1076"/>
      <pc:docMkLst>
        <pc:docMk/>
      </pc:docMkLst>
      <pc:sldChg chg="addSp delSp modSp mod chgLayout">
        <pc:chgData name="Woojung Hwang" userId="2f48344a-4cb6-44e2-85e0-9b0e9e1067a5" providerId="ADAL" clId="{0E47BE71-0ADF-F241-90EA-FB11176B5C52}" dt="2024-05-29T13:31:41.691" v="93" actId="1076"/>
        <pc:sldMkLst>
          <pc:docMk/>
          <pc:sldMk cId="1779774410" sldId="257"/>
        </pc:sldMkLst>
      </pc:sldChg>
      <pc:sldMasterChg chg="modSldLayout">
        <pc:chgData name="Woojung Hwang" userId="2f48344a-4cb6-44e2-85e0-9b0e9e1067a5" providerId="ADAL" clId="{0E47BE71-0ADF-F241-90EA-FB11176B5C52}" dt="2024-05-29T13:31:25.109" v="89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0E47BE71-0ADF-F241-90EA-FB11176B5C52}" dt="2024-05-29T13:31:25.109" v="89" actId="1076"/>
          <pc:sldLayoutMkLst>
            <pc:docMk/>
            <pc:sldMasterMk cId="4235798518" sldId="2147483655"/>
            <pc:sldLayoutMk cId="993330431" sldId="2147483668"/>
          </pc:sldLayoutMkLst>
        </pc:sldLayoutChg>
      </pc:sldMasterChg>
    </pc:docChg>
  </pc:docChgLst>
  <pc:docChgLst>
    <pc:chgData name="Chaji Yang" userId="4e6a9ab4-4bf5-4d72-838b-d3789445bf9a" providerId="ADAL" clId="{88DA004A-12F5-D34D-9505-679E2C10EB73}"/>
    <pc:docChg chg="undo custSel modSld modMainMaster">
      <pc:chgData name="Chaji Yang" userId="4e6a9ab4-4bf5-4d72-838b-d3789445bf9a" providerId="ADAL" clId="{88DA004A-12F5-D34D-9505-679E2C10EB73}" dt="2024-05-31T18:55:44.305" v="86" actId="115"/>
      <pc:docMkLst>
        <pc:docMk/>
      </pc:docMkLst>
      <pc:sldChg chg="addSp delSp modSp mod">
        <pc:chgData name="Chaji Yang" userId="4e6a9ab4-4bf5-4d72-838b-d3789445bf9a" providerId="ADAL" clId="{88DA004A-12F5-D34D-9505-679E2C10EB73}" dt="2024-05-31T18:55:44.305" v="86" actId="115"/>
        <pc:sldMkLst>
          <pc:docMk/>
          <pc:sldMk cId="1779774410" sldId="257"/>
        </pc:sldMkLst>
      </pc:sldChg>
      <pc:sldMasterChg chg="modSldLayout">
        <pc:chgData name="Chaji Yang" userId="4e6a9ab4-4bf5-4d72-838b-d3789445bf9a" providerId="ADAL" clId="{88DA004A-12F5-D34D-9505-679E2C10EB73}" dt="2024-05-24T19:43:07.929" v="50" actId="478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88DA004A-12F5-D34D-9505-679E2C10EB73}" dt="2024-05-24T19:43:07.929" v="50" actId="478"/>
          <pc:sldLayoutMkLst>
            <pc:docMk/>
            <pc:sldMasterMk cId="4235798518" sldId="2147483655"/>
            <pc:sldLayoutMk cId="993330431" sldId="2147483668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ag of groceries&#10;&#10;Description automatically generated">
            <a:extLst>
              <a:ext uri="{FF2B5EF4-FFF2-40B4-BE49-F238E27FC236}">
                <a16:creationId xmlns:a16="http://schemas.microsoft.com/office/drawing/2014/main" id="{527B1588-D004-7EF1-F2D5-CAE5AC09F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87000" cy="11248159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AEF58A04-696B-D0D5-E1D3-EED9DF059D78}"/>
              </a:ext>
            </a:extLst>
          </p:cNvPr>
          <p:cNvSpPr txBox="1">
            <a:spLocks/>
          </p:cNvSpPr>
          <p:nvPr userDrawn="1"/>
        </p:nvSpPr>
        <p:spPr>
          <a:xfrm>
            <a:off x="685800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 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3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91C9F4-B728-D11D-B196-3459485A3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6352" r="6292"/>
          <a:stretch/>
        </p:blipFill>
        <p:spPr>
          <a:xfrm>
            <a:off x="0" y="10336950"/>
            <a:ext cx="10287000" cy="3247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8E164B-550A-D788-07B8-C84B3FB55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20924" y="10938329"/>
            <a:ext cx="604461" cy="2810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F303D-C114-35EC-EA9F-91029EA01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664" y="10938329"/>
            <a:ext cx="604461" cy="281072"/>
          </a:xfrm>
          <a:prstGeom prst="rect">
            <a:avLst/>
          </a:prstGeom>
        </p:spPr>
      </p:pic>
      <p:sp>
        <p:nvSpPr>
          <p:cNvPr id="9" name="Title 13">
            <a:extLst>
              <a:ext uri="{FF2B5EF4-FFF2-40B4-BE49-F238E27FC236}">
                <a16:creationId xmlns:a16="http://schemas.microsoft.com/office/drawing/2014/main" id="{08C3AC18-F3BA-EDEB-5F69-14436BB882FC}"/>
              </a:ext>
            </a:extLst>
          </p:cNvPr>
          <p:cNvSpPr txBox="1">
            <a:spLocks/>
          </p:cNvSpPr>
          <p:nvPr/>
        </p:nvSpPr>
        <p:spPr>
          <a:xfrm>
            <a:off x="728662" y="6976170"/>
            <a:ext cx="8872538" cy="21043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0A4A4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More Healthy Foods for Kids with SUN Bucks!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C879531-D5EC-7A5E-A7B9-26AAE7DCF373}"/>
              </a:ext>
            </a:extLst>
          </p:cNvPr>
          <p:cNvSpPr txBox="1">
            <a:spLocks/>
          </p:cNvSpPr>
          <p:nvPr/>
        </p:nvSpPr>
        <p:spPr>
          <a:xfrm>
            <a:off x="1112873" y="9133840"/>
            <a:ext cx="8107747" cy="81457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0" algn="ctr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b="0" dirty="0">
                <a:latin typeface="Arial"/>
                <a:cs typeface="Arial"/>
              </a:rPr>
              <a:t>The program offers valuable grocery benefits for eligible school-aged kids so they can enjoy healthy foods all summer long.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5A93645B-C695-6150-18B6-AB8C37CD56BF}"/>
              </a:ext>
            </a:extLst>
          </p:cNvPr>
          <p:cNvSpPr txBox="1">
            <a:spLocks/>
          </p:cNvSpPr>
          <p:nvPr/>
        </p:nvSpPr>
        <p:spPr>
          <a:xfrm>
            <a:off x="1487075" y="10938330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SUN Bucks 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Benefits</a:t>
            </a:r>
            <a:endParaRPr lang="en-US" dirty="0">
              <a:latin typeface="Helvetica"/>
              <a:cs typeface="Arial"/>
            </a:endParaRP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F54198C4-6778-1A0D-6E54-8717041224D9}"/>
              </a:ext>
            </a:extLst>
          </p:cNvPr>
          <p:cNvSpPr txBox="1">
            <a:spLocks/>
          </p:cNvSpPr>
          <p:nvPr/>
        </p:nvSpPr>
        <p:spPr>
          <a:xfrm>
            <a:off x="728664" y="11367449"/>
            <a:ext cx="4811833" cy="165883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Buying Power: 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$120 in grocery</a:t>
            </a:r>
            <a:r>
              <a:rPr lang="en-US" dirty="0">
                <a:solidFill>
                  <a:srgbClr val="FFFFFF"/>
                </a:solidFill>
                <a:latin typeface="Helvetica"/>
                <a:cs typeface="Arial"/>
              </a:rPr>
              <a:t> 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benefits per eligible school-aged child.</a:t>
            </a:r>
            <a:endParaRPr lang="en-US" dirty="0">
              <a:latin typeface="Helvetic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Options: 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Children eligible for SUN 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Bucks can also enjoy free SUN Meals.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Summer Smiles: 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Choose the foods 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your kids love and keep them fueled.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F77A7B-2AE1-2F5C-C3B4-3CB560BD3A84}"/>
              </a:ext>
            </a:extLst>
          </p:cNvPr>
          <p:cNvSpPr txBox="1"/>
          <p:nvPr/>
        </p:nvSpPr>
        <p:spPr>
          <a:xfrm>
            <a:off x="6626487" y="10904338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984EE685-D7A7-B041-3636-A18772E37F2B}"/>
              </a:ext>
            </a:extLst>
          </p:cNvPr>
          <p:cNvSpPr txBox="1">
            <a:spLocks/>
          </p:cNvSpPr>
          <p:nvPr/>
        </p:nvSpPr>
        <p:spPr>
          <a:xfrm>
            <a:off x="5901303" y="11367449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r>
              <a:rPr lang="en-US" dirty="0"/>
              <a:t>Email: </a:t>
            </a:r>
            <a:r>
              <a:rPr lang="en-US" b="0" u="sng" dirty="0" err="1"/>
              <a:t>insertyouremail@abc.xyz</a:t>
            </a:r>
            <a:endParaRPr lang="en-US" b="0" u="sng" dirty="0"/>
          </a:p>
          <a:p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32" name="Picture 31" descr="SUN Bucks logo">
            <a:extLst>
              <a:ext uri="{FF2B5EF4-FFF2-40B4-BE49-F238E27FC236}">
                <a16:creationId xmlns:a16="http://schemas.microsoft.com/office/drawing/2014/main" id="{640C06A1-08EA-7F1A-87F1-D4A2794212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2286" y="13755650"/>
            <a:ext cx="1974143" cy="1049586"/>
          </a:xfrm>
          <a:prstGeom prst="rect">
            <a:avLst/>
          </a:prstGeom>
        </p:spPr>
      </p:pic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6B4F6A0E-DF46-912F-881D-D927A3D529AB}"/>
              </a:ext>
            </a:extLst>
          </p:cNvPr>
          <p:cNvSpPr txBox="1">
            <a:spLocks/>
          </p:cNvSpPr>
          <p:nvPr/>
        </p:nvSpPr>
        <p:spPr>
          <a:xfrm>
            <a:off x="5139958" y="13959288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1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0E994390-5F55-7A1B-51E8-4495CCF5D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523" y="13832605"/>
            <a:ext cx="895677" cy="895677"/>
          </a:xfrm>
          <a:prstGeom prst="rect">
            <a:avLst/>
          </a:prstGeom>
        </p:spPr>
      </p:pic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8370C022-B961-AF3C-D0D5-5BA68E81F3F8}"/>
              </a:ext>
            </a:extLst>
          </p:cNvPr>
          <p:cNvSpPr txBox="1">
            <a:spLocks/>
          </p:cNvSpPr>
          <p:nvPr/>
        </p:nvSpPr>
        <p:spPr>
          <a:xfrm>
            <a:off x="8399621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77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2025-03-05T20:10:16+00:00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6N43MEY3ZP3S-407578889-39924</_dlc_DocId>
    <_dlc_DocIdUrl xmlns="2cbf940b-6aba-4986-a9fb-a77064a2dcb6">
      <Url>https://usdagcc.sharepoint.com/sites/FNS-OPS-CommsD/_layouts/15/DocIdRedir.aspx?ID=6N43MEY3ZP3S-407578889-39924</Url>
      <Description>6N43MEY3ZP3S-407578889-39924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B961EE4-72EE-41CC-9B25-9A1D32DF53DE}">
  <ds:schemaRefs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f720b77b-acc1-431f-a0e0-abbb3425c4d5"/>
    <ds:schemaRef ds:uri="98a26b81-0323-4ee7-a678-12700234d145"/>
  </ds:schemaRefs>
</ds:datastoreItem>
</file>

<file path=customXml/itemProps2.xml><?xml version="1.0" encoding="utf-8"?>
<ds:datastoreItem xmlns:ds="http://schemas.openxmlformats.org/officeDocument/2006/customXml" ds:itemID="{1F8A5886-666F-4338-8650-D3D3C98D7AE9}"/>
</file>

<file path=customXml/itemProps3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9BFD370-E7CC-424E-8CDB-5C1D61210FD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</TotalTime>
  <Words>120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24</cp:revision>
  <dcterms:created xsi:type="dcterms:W3CDTF">2024-04-04T16:34:19Z</dcterms:created>
  <dcterms:modified xsi:type="dcterms:W3CDTF">2025-03-13T18:09:13Z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b6c2f07e-e70f-4c71-a65c-f282190e05a6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