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5" r:id="rId4"/>
  </p:sldMasterIdLst>
  <p:sldIdLst>
    <p:sldId id="257" r:id="rId5"/>
  </p:sldIdLst>
  <p:sldSz cx="10287000" cy="15773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0FB5B8A-AC49-BED2-4B04-48330E72B2FD}" name="Evan Burnett" initials="EB" userId="S::eburnett@cmrignite.com::e7ddc957-da61-42ca-9888-6105684849d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4A4"/>
    <a:srgbClr val="7A9F3E"/>
    <a:srgbClr val="83B33F"/>
    <a:srgbClr val="BB5C15"/>
    <a:srgbClr val="008080"/>
    <a:srgbClr val="5F7D31"/>
    <a:srgbClr val="F5A22E"/>
    <a:srgbClr val="E67525"/>
    <a:srgbClr val="26C9DC"/>
    <a:srgbClr val="BBD6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2DAA4C0-2CE2-0447-A275-1A3A25599E95}" v="6" dt="2025-03-14T22:31:35.67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695"/>
    <p:restoredTop sz="94610"/>
  </p:normalViewPr>
  <p:slideViewPr>
    <p:cSldViewPr snapToGrid="0" showGuides="1">
      <p:cViewPr>
        <p:scale>
          <a:sx n="235" d="100"/>
          <a:sy n="235" d="100"/>
        </p:scale>
        <p:origin x="-1296" y="-18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13" Type="http://schemas.openxmlformats.org/officeDocument/2006/relationships/customXml" Target="../customXml/item4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12" Type="http://schemas.microsoft.com/office/2018/10/relationships/authors" Target="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aji Yang" userId="S::cyang@cmrignite.com::4e6a9ab4-4bf5-4d72-838b-d3789445bf9a" providerId="AD" clId="Web-{45DBBCFB-5B08-1E63-803C-74070BCFB367}"/>
    <pc:docChg chg="modSld">
      <pc:chgData name="Chaji Yang" userId="S::cyang@cmrignite.com::4e6a9ab4-4bf5-4d72-838b-d3789445bf9a" providerId="AD" clId="Web-{45DBBCFB-5B08-1E63-803C-74070BCFB367}" dt="2025-03-13T18:09:08.766" v="8" actId="1076"/>
      <pc:docMkLst>
        <pc:docMk/>
      </pc:docMkLst>
      <pc:sldChg chg="modSp">
        <pc:chgData name="Chaji Yang" userId="S::cyang@cmrignite.com::4e6a9ab4-4bf5-4d72-838b-d3789445bf9a" providerId="AD" clId="Web-{45DBBCFB-5B08-1E63-803C-74070BCFB367}" dt="2025-03-13T18:09:08.766" v="8" actId="1076"/>
        <pc:sldMkLst>
          <pc:docMk/>
          <pc:sldMk cId="1779774410" sldId="257"/>
        </pc:sldMkLst>
        <pc:spChg chg="mod">
          <ac:chgData name="Chaji Yang" userId="S::cyang@cmrignite.com::4e6a9ab4-4bf5-4d72-838b-d3789445bf9a" providerId="AD" clId="Web-{45DBBCFB-5B08-1E63-803C-74070BCFB367}" dt="2025-03-13T18:09:08.766" v="8" actId="1076"/>
          <ac:spMkLst>
            <pc:docMk/>
            <pc:sldMk cId="1779774410" sldId="257"/>
            <ac:spMk id="8" creationId="{9C879531-D5EC-7A5E-A7B9-26AAE7DCF373}"/>
          </ac:spMkLst>
        </pc:spChg>
      </pc:sldChg>
    </pc:docChg>
  </pc:docChgLst>
  <pc:docChgLst>
    <pc:chgData name="Chaji Yang" userId="4e6a9ab4-4bf5-4d72-838b-d3789445bf9a" providerId="ADAL" clId="{88DA004A-12F5-D34D-9505-679E2C10EB73}"/>
    <pc:docChg chg="undo custSel modSld modMainMaster">
      <pc:chgData name="Chaji Yang" userId="4e6a9ab4-4bf5-4d72-838b-d3789445bf9a" providerId="ADAL" clId="{88DA004A-12F5-D34D-9505-679E2C10EB73}" dt="2024-05-31T18:55:44.305" v="86" actId="115"/>
      <pc:docMkLst>
        <pc:docMk/>
      </pc:docMkLst>
      <pc:sldMasterChg chg="modSldLayout">
        <pc:chgData name="Chaji Yang" userId="4e6a9ab4-4bf5-4d72-838b-d3789445bf9a" providerId="ADAL" clId="{88DA004A-12F5-D34D-9505-679E2C10EB73}" dt="2024-05-24T19:43:07.929" v="50" actId="478"/>
        <pc:sldMasterMkLst>
          <pc:docMk/>
          <pc:sldMasterMk cId="4235798518" sldId="2147483655"/>
        </pc:sldMasterMkLst>
        <pc:sldLayoutChg chg="addSp delSp modSp mod">
          <pc:chgData name="Chaji Yang" userId="4e6a9ab4-4bf5-4d72-838b-d3789445bf9a" providerId="ADAL" clId="{88DA004A-12F5-D34D-9505-679E2C10EB73}" dt="2024-05-24T19:43:07.929" v="50" actId="478"/>
          <pc:sldLayoutMkLst>
            <pc:docMk/>
            <pc:sldMasterMk cId="4235798518" sldId="2147483655"/>
            <pc:sldLayoutMk cId="993330431" sldId="2147483668"/>
          </pc:sldLayoutMkLst>
        </pc:sldLayoutChg>
      </pc:sldMasterChg>
    </pc:docChg>
  </pc:docChgLst>
  <pc:docChgLst>
    <pc:chgData name="Cynthia Kim" userId="S::ckim@cmrignite.com::15d465f6-7e67-4a11-a213-d47d2463bf9e" providerId="AD" clId="Web-{B77C2A33-4369-4DBA-2B57-80E4E8B28163}"/>
    <pc:docChg chg="modSld">
      <pc:chgData name="Cynthia Kim" userId="S::ckim@cmrignite.com::15d465f6-7e67-4a11-a213-d47d2463bf9e" providerId="AD" clId="Web-{B77C2A33-4369-4DBA-2B57-80E4E8B28163}" dt="2024-05-20T18:59:44.169" v="6" actId="20577"/>
      <pc:docMkLst>
        <pc:docMk/>
      </pc:docMkLst>
      <pc:sldChg chg="modSp">
        <pc:chgData name="Cynthia Kim" userId="S::ckim@cmrignite.com::15d465f6-7e67-4a11-a213-d47d2463bf9e" providerId="AD" clId="Web-{B77C2A33-4369-4DBA-2B57-80E4E8B28163}" dt="2024-05-20T18:59:44.169" v="6" actId="20577"/>
        <pc:sldMkLst>
          <pc:docMk/>
          <pc:sldMk cId="1779774410" sldId="257"/>
        </pc:sldMkLst>
      </pc:sldChg>
    </pc:docChg>
  </pc:docChgLst>
  <pc:docChgLst>
    <pc:chgData name="Evan Burnett" userId="S::eburnett@cmrignite.com::e7ddc957-da61-42ca-9888-6105684849d3" providerId="AD" clId="Web-{6BA128C0-4F99-0F5A-B138-EBB1DC4C949F}"/>
    <pc:docChg chg="">
      <pc:chgData name="Evan Burnett" userId="S::eburnett@cmrignite.com::e7ddc957-da61-42ca-9888-6105684849d3" providerId="AD" clId="Web-{6BA128C0-4F99-0F5A-B138-EBB1DC4C949F}" dt="2024-05-30T19:16:01.167" v="0"/>
      <pc:docMkLst>
        <pc:docMk/>
      </pc:docMkLst>
      <pc:sldChg chg="addCm">
        <pc:chgData name="Evan Burnett" userId="S::eburnett@cmrignite.com::e7ddc957-da61-42ca-9888-6105684849d3" providerId="AD" clId="Web-{6BA128C0-4F99-0F5A-B138-EBB1DC4C949F}" dt="2024-05-30T19:16:01.167" v="0"/>
        <pc:sldMkLst>
          <pc:docMk/>
          <pc:sldMk cId="1779774410" sldId="257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Evan Burnett" userId="S::eburnett@cmrignite.com::e7ddc957-da61-42ca-9888-6105684849d3" providerId="AD" clId="Web-{6BA128C0-4F99-0F5A-B138-EBB1DC4C949F}" dt="2024-05-30T19:16:01.167" v="0"/>
              <pc2:cmMkLst xmlns:pc2="http://schemas.microsoft.com/office/powerpoint/2019/9/main/command">
                <pc:docMk/>
                <pc:sldMk cId="1779774410" sldId="257"/>
                <pc2:cmMk id="{1EFB486A-2381-4421-846E-97BBF7278489}"/>
              </pc2:cmMkLst>
            </pc226:cmChg>
          </p:ext>
        </pc:extLst>
      </pc:sldChg>
    </pc:docChg>
  </pc:docChgLst>
  <pc:docChgLst>
    <pc:chgData name="Evan Burnett" userId="S::eburnett@cmrignite.com::e7ddc957-da61-42ca-9888-6105684849d3" providerId="AD" clId="Web-{A391A246-6461-6088-6E22-1E9D16EBAD92}"/>
    <pc:docChg chg="modSld">
      <pc:chgData name="Evan Burnett" userId="S::eburnett@cmrignite.com::e7ddc957-da61-42ca-9888-6105684849d3" providerId="AD" clId="Web-{A391A246-6461-6088-6E22-1E9D16EBAD92}" dt="2024-05-31T20:12:02.179" v="8"/>
      <pc:docMkLst>
        <pc:docMk/>
      </pc:docMkLst>
      <pc:sldChg chg="addSp delSp modSp">
        <pc:chgData name="Evan Burnett" userId="S::eburnett@cmrignite.com::e7ddc957-da61-42ca-9888-6105684849d3" providerId="AD" clId="Web-{A391A246-6461-6088-6E22-1E9D16EBAD92}" dt="2024-05-31T20:12:02.179" v="8"/>
        <pc:sldMkLst>
          <pc:docMk/>
          <pc:sldMk cId="1779774410" sldId="257"/>
        </pc:sldMkLst>
      </pc:sldChg>
    </pc:docChg>
  </pc:docChgLst>
  <pc:docChgLst>
    <pc:chgData name="Jae Chung" userId="95f87405-8f7d-4a23-8f85-7ab65ea213d7" providerId="ADAL" clId="{A2DAA4C0-2CE2-0447-A275-1A3A25599E95}"/>
    <pc:docChg chg="undo custSel modSld modMainMaster">
      <pc:chgData name="Jae Chung" userId="95f87405-8f7d-4a23-8f85-7ab65ea213d7" providerId="ADAL" clId="{A2DAA4C0-2CE2-0447-A275-1A3A25599E95}" dt="2025-03-14T22:31:35.677" v="68"/>
      <pc:docMkLst>
        <pc:docMk/>
      </pc:docMkLst>
      <pc:sldChg chg="addSp modSp">
        <pc:chgData name="Jae Chung" userId="95f87405-8f7d-4a23-8f85-7ab65ea213d7" providerId="ADAL" clId="{A2DAA4C0-2CE2-0447-A275-1A3A25599E95}" dt="2025-03-14T22:31:35.677" v="68"/>
        <pc:sldMkLst>
          <pc:docMk/>
          <pc:sldMk cId="1779774410" sldId="257"/>
        </pc:sldMkLst>
        <pc:spChg chg="add mod">
          <ac:chgData name="Jae Chung" userId="95f87405-8f7d-4a23-8f85-7ab65ea213d7" providerId="ADAL" clId="{A2DAA4C0-2CE2-0447-A275-1A3A25599E95}" dt="2025-03-14T22:31:35.677" v="68"/>
          <ac:spMkLst>
            <pc:docMk/>
            <pc:sldMk cId="1779774410" sldId="257"/>
            <ac:spMk id="3" creationId="{1110304B-A298-F2C4-EA90-B9A7FDCA351C}"/>
          </ac:spMkLst>
        </pc:spChg>
        <pc:spChg chg="add mod">
          <ac:chgData name="Jae Chung" userId="95f87405-8f7d-4a23-8f85-7ab65ea213d7" providerId="ADAL" clId="{A2DAA4C0-2CE2-0447-A275-1A3A25599E95}" dt="2025-03-14T22:31:35.677" v="68"/>
          <ac:spMkLst>
            <pc:docMk/>
            <pc:sldMk cId="1779774410" sldId="257"/>
            <ac:spMk id="4" creationId="{7BE8196F-5F7D-8DA9-F69B-5D260AA5C84F}"/>
          </ac:spMkLst>
        </pc:spChg>
        <pc:spChg chg="add mod">
          <ac:chgData name="Jae Chung" userId="95f87405-8f7d-4a23-8f85-7ab65ea213d7" providerId="ADAL" clId="{A2DAA4C0-2CE2-0447-A275-1A3A25599E95}" dt="2025-03-14T22:31:35.677" v="68"/>
          <ac:spMkLst>
            <pc:docMk/>
            <pc:sldMk cId="1779774410" sldId="257"/>
            <ac:spMk id="5" creationId="{03CEE80E-DC16-C8B9-683D-E29EF511BC78}"/>
          </ac:spMkLst>
        </pc:spChg>
      </pc:sldChg>
      <pc:sldMasterChg chg="modSldLayout">
        <pc:chgData name="Jae Chung" userId="95f87405-8f7d-4a23-8f85-7ab65ea213d7" providerId="ADAL" clId="{A2DAA4C0-2CE2-0447-A275-1A3A25599E95}" dt="2025-03-14T22:31:12.752" v="67" actId="206"/>
        <pc:sldMasterMkLst>
          <pc:docMk/>
          <pc:sldMasterMk cId="4235798518" sldId="2147483655"/>
        </pc:sldMasterMkLst>
        <pc:sldLayoutChg chg="addSp delSp modSp mod">
          <pc:chgData name="Jae Chung" userId="95f87405-8f7d-4a23-8f85-7ab65ea213d7" providerId="ADAL" clId="{A2DAA4C0-2CE2-0447-A275-1A3A25599E95}" dt="2025-03-14T22:31:12.752" v="67" actId="206"/>
          <pc:sldLayoutMkLst>
            <pc:docMk/>
            <pc:sldMasterMk cId="4235798518" sldId="2147483655"/>
            <pc:sldLayoutMk cId="993330431" sldId="2147483668"/>
          </pc:sldLayoutMkLst>
          <pc:spChg chg="add mod">
            <ac:chgData name="Jae Chung" userId="95f87405-8f7d-4a23-8f85-7ab65ea213d7" providerId="ADAL" clId="{A2DAA4C0-2CE2-0447-A275-1A3A25599E95}" dt="2025-03-14T22:30:18.315" v="51" actId="14100"/>
            <ac:spMkLst>
              <pc:docMk/>
              <pc:sldMasterMk cId="4235798518" sldId="2147483655"/>
              <pc:sldLayoutMk cId="993330431" sldId="2147483668"/>
              <ac:spMk id="5" creationId="{56435918-07B3-1077-3CB2-5FC355FEEAFB}"/>
            </ac:spMkLst>
          </pc:spChg>
          <pc:spChg chg="add mod">
            <ac:chgData name="Jae Chung" userId="95f87405-8f7d-4a23-8f85-7ab65ea213d7" providerId="ADAL" clId="{A2DAA4C0-2CE2-0447-A275-1A3A25599E95}" dt="2025-03-14T22:30:10.218" v="48" actId="14100"/>
            <ac:spMkLst>
              <pc:docMk/>
              <pc:sldMasterMk cId="4235798518" sldId="2147483655"/>
              <pc:sldLayoutMk cId="993330431" sldId="2147483668"/>
              <ac:spMk id="6" creationId="{5EE12917-7EA1-70A0-4FD8-28839B7105BB}"/>
            </ac:spMkLst>
          </pc:spChg>
          <pc:spChg chg="add mod">
            <ac:chgData name="Jae Chung" userId="95f87405-8f7d-4a23-8f85-7ab65ea213d7" providerId="ADAL" clId="{A2DAA4C0-2CE2-0447-A275-1A3A25599E95}" dt="2025-03-14T22:31:12.752" v="67" actId="206"/>
            <ac:spMkLst>
              <pc:docMk/>
              <pc:sldMasterMk cId="4235798518" sldId="2147483655"/>
              <pc:sldLayoutMk cId="993330431" sldId="2147483668"/>
              <ac:spMk id="7" creationId="{469E6526-9011-ADE4-8682-4AEA64BE3CFA}"/>
            </ac:spMkLst>
          </pc:spChg>
          <pc:picChg chg="add mod modCrop">
            <ac:chgData name="Jae Chung" userId="95f87405-8f7d-4a23-8f85-7ab65ea213d7" providerId="ADAL" clId="{A2DAA4C0-2CE2-0447-A275-1A3A25599E95}" dt="2025-03-14T22:29:44.980" v="38" actId="1076"/>
            <ac:picMkLst>
              <pc:docMk/>
              <pc:sldMasterMk cId="4235798518" sldId="2147483655"/>
              <pc:sldLayoutMk cId="993330431" sldId="2147483668"/>
              <ac:picMk id="2" creationId="{54FE2406-DAE0-3217-F700-304F8299A51C}"/>
            </ac:picMkLst>
          </pc:picChg>
          <pc:picChg chg="del">
            <ac:chgData name="Jae Chung" userId="95f87405-8f7d-4a23-8f85-7ab65ea213d7" providerId="ADAL" clId="{A2DAA4C0-2CE2-0447-A275-1A3A25599E95}" dt="2025-03-14T22:28:49.674" v="16" actId="478"/>
            <ac:picMkLst>
              <pc:docMk/>
              <pc:sldMasterMk cId="4235798518" sldId="2147483655"/>
              <pc:sldLayoutMk cId="993330431" sldId="2147483668"/>
              <ac:picMk id="4" creationId="{527B1588-D004-7EF1-F2D5-CAE5AC09F572}"/>
            </ac:picMkLst>
          </pc:picChg>
        </pc:sldLayoutChg>
      </pc:sldMasterChg>
    </pc:docChg>
  </pc:docChgLst>
  <pc:docChgLst>
    <pc:chgData name="Chaji Yang" userId="4e6a9ab4-4bf5-4d72-838b-d3789445bf9a" providerId="ADAL" clId="{DF8EAF9E-8CD9-CC47-9193-21480EFE1DC8}"/>
    <pc:docChg chg="modSld">
      <pc:chgData name="Chaji Yang" userId="4e6a9ab4-4bf5-4d72-838b-d3789445bf9a" providerId="ADAL" clId="{DF8EAF9E-8CD9-CC47-9193-21480EFE1DC8}" dt="2025-03-04T00:47:53.482" v="31" actId="962"/>
      <pc:docMkLst>
        <pc:docMk/>
      </pc:docMkLst>
      <pc:sldChg chg="modSp mod">
        <pc:chgData name="Chaji Yang" userId="4e6a9ab4-4bf5-4d72-838b-d3789445bf9a" providerId="ADAL" clId="{DF8EAF9E-8CD9-CC47-9193-21480EFE1DC8}" dt="2025-03-04T00:47:53.482" v="31" actId="962"/>
        <pc:sldMkLst>
          <pc:docMk/>
          <pc:sldMk cId="1779774410" sldId="257"/>
        </pc:sldMkLst>
        <pc:picChg chg="mod">
          <ac:chgData name="Chaji Yang" userId="4e6a9ab4-4bf5-4d72-838b-d3789445bf9a" providerId="ADAL" clId="{DF8EAF9E-8CD9-CC47-9193-21480EFE1DC8}" dt="2025-03-04T00:47:53.482" v="31" actId="962"/>
          <ac:picMkLst>
            <pc:docMk/>
            <pc:sldMk cId="1779774410" sldId="257"/>
            <ac:picMk id="32" creationId="{640C06A1-08EA-7F1A-87F1-D4A2794212BA}"/>
          </ac:picMkLst>
        </pc:picChg>
      </pc:sldChg>
    </pc:docChg>
  </pc:docChgLst>
  <pc:docChgLst>
    <pc:chgData name="Cynthia Kim" userId="S::ckim@cmrignite.com::15d465f6-7e67-4a11-a213-d47d2463bf9e" providerId="AD" clId="Web-{1AA4B542-119E-F4DF-E8E3-81F3089BC2A9}"/>
    <pc:docChg chg="modSld">
      <pc:chgData name="Cynthia Kim" userId="S::ckim@cmrignite.com::15d465f6-7e67-4a11-a213-d47d2463bf9e" providerId="AD" clId="Web-{1AA4B542-119E-F4DF-E8E3-81F3089BC2A9}" dt="2024-05-20T18:58:23.318" v="1" actId="20577"/>
      <pc:docMkLst>
        <pc:docMk/>
      </pc:docMkLst>
      <pc:sldChg chg="modSp">
        <pc:chgData name="Cynthia Kim" userId="S::ckim@cmrignite.com::15d465f6-7e67-4a11-a213-d47d2463bf9e" providerId="AD" clId="Web-{1AA4B542-119E-F4DF-E8E3-81F3089BC2A9}" dt="2024-05-20T18:58:23.318" v="1" actId="20577"/>
        <pc:sldMkLst>
          <pc:docMk/>
          <pc:sldMk cId="1779774410" sldId="257"/>
        </pc:sldMkLst>
      </pc:sldChg>
    </pc:docChg>
  </pc:docChgLst>
  <pc:docChgLst>
    <pc:chgData name="Cynthia Kim" userId="S::ckim@cmrignite.com::15d465f6-7e67-4a11-a213-d47d2463bf9e" providerId="AD" clId="Web-{AB8CCCBE-3F78-DA05-A7EF-F2ADE9E089F5}"/>
    <pc:docChg chg="">
      <pc:chgData name="Cynthia Kim" userId="S::ckim@cmrignite.com::15d465f6-7e67-4a11-a213-d47d2463bf9e" providerId="AD" clId="Web-{AB8CCCBE-3F78-DA05-A7EF-F2ADE9E089F5}" dt="2024-05-30T20:17:46.751" v="0"/>
      <pc:docMkLst>
        <pc:docMk/>
      </pc:docMkLst>
      <pc:sldChg chg="delCm">
        <pc:chgData name="Cynthia Kim" userId="S::ckim@cmrignite.com::15d465f6-7e67-4a11-a213-d47d2463bf9e" providerId="AD" clId="Web-{AB8CCCBE-3F78-DA05-A7EF-F2ADE9E089F5}" dt="2024-05-30T20:17:46.751" v="0"/>
        <pc:sldMkLst>
          <pc:docMk/>
          <pc:sldMk cId="1779774410" sldId="257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Cynthia Kim" userId="S::ckim@cmrignite.com::15d465f6-7e67-4a11-a213-d47d2463bf9e" providerId="AD" clId="Web-{AB8CCCBE-3F78-DA05-A7EF-F2ADE9E089F5}" dt="2024-05-30T20:17:46.751" v="0"/>
              <pc2:cmMkLst xmlns:pc2="http://schemas.microsoft.com/office/powerpoint/2019/9/main/command">
                <pc:docMk/>
                <pc:sldMk cId="1779774410" sldId="257"/>
                <pc2:cmMk id="{1EFB486A-2381-4421-846E-97BBF7278489}"/>
              </pc2:cmMkLst>
            </pc226:cmChg>
          </p:ext>
        </pc:extLst>
      </pc:sldChg>
    </pc:docChg>
  </pc:docChgLst>
  <pc:docChgLst>
    <pc:chgData name="Woojung Hwang" userId="2f48344a-4cb6-44e2-85e0-9b0e9e1067a5" providerId="ADAL" clId="{0E47BE71-0ADF-F241-90EA-FB11176B5C52}"/>
    <pc:docChg chg="undo custSel modSld modMainMaster">
      <pc:chgData name="Woojung Hwang" userId="2f48344a-4cb6-44e2-85e0-9b0e9e1067a5" providerId="ADAL" clId="{0E47BE71-0ADF-F241-90EA-FB11176B5C52}" dt="2024-05-29T13:31:41.691" v="93" actId="1076"/>
      <pc:docMkLst>
        <pc:docMk/>
      </pc:docMkLst>
      <pc:sldChg chg="addSp delSp modSp mod chgLayout">
        <pc:chgData name="Woojung Hwang" userId="2f48344a-4cb6-44e2-85e0-9b0e9e1067a5" providerId="ADAL" clId="{0E47BE71-0ADF-F241-90EA-FB11176B5C52}" dt="2024-05-29T13:31:41.691" v="93" actId="1076"/>
        <pc:sldMkLst>
          <pc:docMk/>
          <pc:sldMk cId="1779774410" sldId="257"/>
        </pc:sldMkLst>
      </pc:sldChg>
      <pc:sldMasterChg chg="modSldLayout">
        <pc:chgData name="Woojung Hwang" userId="2f48344a-4cb6-44e2-85e0-9b0e9e1067a5" providerId="ADAL" clId="{0E47BE71-0ADF-F241-90EA-FB11176B5C52}" dt="2024-05-29T13:31:25.109" v="89" actId="1076"/>
        <pc:sldMasterMkLst>
          <pc:docMk/>
          <pc:sldMasterMk cId="4235798518" sldId="2147483655"/>
        </pc:sldMasterMkLst>
        <pc:sldLayoutChg chg="addSp delSp modSp mod">
          <pc:chgData name="Woojung Hwang" userId="2f48344a-4cb6-44e2-85e0-9b0e9e1067a5" providerId="ADAL" clId="{0E47BE71-0ADF-F241-90EA-FB11176B5C52}" dt="2024-05-29T13:31:25.109" v="89" actId="1076"/>
          <pc:sldLayoutMkLst>
            <pc:docMk/>
            <pc:sldMasterMk cId="4235798518" sldId="2147483655"/>
            <pc:sldLayoutMk cId="993330431" sldId="2147483668"/>
          </pc:sldLayoutMkLst>
        </pc:sldLayoutChg>
      </pc:sldMasterChg>
    </pc:docChg>
  </pc:docChgLst>
  <pc:docChgLst>
    <pc:chgData name="Jae Chung" userId="95f87405-8f7d-4a23-8f85-7ab65ea213d7" providerId="ADAL" clId="{4D2A78A5-3C44-B048-9D55-3E66EEC912F2}"/>
    <pc:docChg chg="undo custSel modSld">
      <pc:chgData name="Jae Chung" userId="95f87405-8f7d-4a23-8f85-7ab65ea213d7" providerId="ADAL" clId="{4D2A78A5-3C44-B048-9D55-3E66EEC912F2}" dt="2025-03-13T17:57:33.339" v="23" actId="1037"/>
      <pc:docMkLst>
        <pc:docMk/>
      </pc:docMkLst>
      <pc:sldChg chg="modSp mod">
        <pc:chgData name="Jae Chung" userId="95f87405-8f7d-4a23-8f85-7ab65ea213d7" providerId="ADAL" clId="{4D2A78A5-3C44-B048-9D55-3E66EEC912F2}" dt="2025-03-13T17:57:33.339" v="23" actId="1037"/>
        <pc:sldMkLst>
          <pc:docMk/>
          <pc:sldMk cId="1779774410" sldId="257"/>
        </pc:sldMkLst>
        <pc:spChg chg="mod">
          <ac:chgData name="Jae Chung" userId="95f87405-8f7d-4a23-8f85-7ab65ea213d7" providerId="ADAL" clId="{4D2A78A5-3C44-B048-9D55-3E66EEC912F2}" dt="2025-03-13T17:57:33.339" v="23" actId="1037"/>
          <ac:spMkLst>
            <pc:docMk/>
            <pc:sldMk cId="1779774410" sldId="257"/>
            <ac:spMk id="7" creationId="{8370C022-B961-AF3C-D0D5-5BA68E81F3F8}"/>
          </ac:spMkLst>
        </pc:spChg>
        <pc:spChg chg="mod">
          <ac:chgData name="Jae Chung" userId="95f87405-8f7d-4a23-8f85-7ab65ea213d7" providerId="ADAL" clId="{4D2A78A5-3C44-B048-9D55-3E66EEC912F2}" dt="2025-03-04T00:05:13.745" v="18" actId="2710"/>
          <ac:spMkLst>
            <pc:docMk/>
            <pc:sldMk cId="1779774410" sldId="257"/>
            <ac:spMk id="8" creationId="{9C879531-D5EC-7A5E-A7B9-26AAE7DCF373}"/>
          </ac:spMkLst>
        </pc:spChg>
        <pc:spChg chg="mod">
          <ac:chgData name="Jae Chung" userId="95f87405-8f7d-4a23-8f85-7ab65ea213d7" providerId="ADAL" clId="{4D2A78A5-3C44-B048-9D55-3E66EEC912F2}" dt="2025-03-04T00:04:47.169" v="17" actId="1076"/>
          <ac:spMkLst>
            <pc:docMk/>
            <pc:sldMk cId="1779774410" sldId="257"/>
            <ac:spMk id="9" creationId="{08C3AC18-F3BA-EDEB-5F69-14436BB882FC}"/>
          </ac:spMkLst>
        </pc:spChg>
        <pc:picChg chg="mod">
          <ac:chgData name="Jae Chung" userId="95f87405-8f7d-4a23-8f85-7ab65ea213d7" providerId="ADAL" clId="{4D2A78A5-3C44-B048-9D55-3E66EEC912F2}" dt="2025-03-04T00:03:57.911" v="1" actId="14100"/>
          <ac:picMkLst>
            <pc:docMk/>
            <pc:sldMk cId="1779774410" sldId="257"/>
            <ac:picMk id="32" creationId="{640C06A1-08EA-7F1A-87F1-D4A2794212BA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4FE2406-DAE0-3217-F700-304F8299A51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5900" t="25730" r="15900" b="-606"/>
          <a:stretch/>
        </p:blipFill>
        <p:spPr>
          <a:xfrm>
            <a:off x="1" y="0"/>
            <a:ext cx="10287000" cy="11293879"/>
          </a:xfrm>
          <a:prstGeom prst="rect">
            <a:avLst/>
          </a:prstGeom>
        </p:spPr>
      </p:pic>
      <p:sp>
        <p:nvSpPr>
          <p:cNvPr id="3" name="Text Placeholder 25">
            <a:extLst>
              <a:ext uri="{FF2B5EF4-FFF2-40B4-BE49-F238E27FC236}">
                <a16:creationId xmlns:a16="http://schemas.microsoft.com/office/drawing/2014/main" id="{AEF58A04-696B-D0D5-E1D3-EED9DF059D78}"/>
              </a:ext>
            </a:extLst>
          </p:cNvPr>
          <p:cNvSpPr txBox="1">
            <a:spLocks/>
          </p:cNvSpPr>
          <p:nvPr userDrawn="1"/>
        </p:nvSpPr>
        <p:spPr>
          <a:xfrm>
            <a:off x="685800" y="14969362"/>
            <a:ext cx="7666383" cy="346838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 algn="l" defTabSz="10287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715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8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02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45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89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32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76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719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Funding provided in part by the United States Department of Agriculture. </a:t>
            </a:r>
          </a:p>
          <a:p>
            <a:br>
              <a:rPr lang="en-US" dirty="0"/>
            </a:br>
            <a:endParaRPr lang="en-US" dirty="0"/>
          </a:p>
        </p:txBody>
      </p:sp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56435918-07B3-1077-3CB2-5FC355FEEAFB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613805" y="4620344"/>
            <a:ext cx="2507480" cy="2507480"/>
          </a:xfrm>
          <a:prstGeom prst="ellipse">
            <a:avLst/>
          </a:prstGeom>
          <a:pattFill prst="lgCheck">
            <a:fgClr>
              <a:schemeClr val="bg1">
                <a:lumMod val="9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E12917-7EA1-70A0-4FD8-28839B7105BB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6663127" y="344399"/>
            <a:ext cx="3177915" cy="3177915"/>
          </a:xfrm>
          <a:prstGeom prst="ellipse">
            <a:avLst/>
          </a:prstGeom>
          <a:pattFill prst="lgCheck">
            <a:fgClr>
              <a:schemeClr val="bg1">
                <a:lumMod val="9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7" name="Picture Placeholder 16">
            <a:extLst>
              <a:ext uri="{FF2B5EF4-FFF2-40B4-BE49-F238E27FC236}">
                <a16:creationId xmlns:a16="http://schemas.microsoft.com/office/drawing/2014/main" id="{469E6526-9011-ADE4-8682-4AEA64BE3CFA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2166921" y="630895"/>
            <a:ext cx="5921211" cy="5923180"/>
          </a:xfrm>
          <a:custGeom>
            <a:avLst/>
            <a:gdLst>
              <a:gd name="connsiteX0" fmla="*/ 2961590 w 5921211"/>
              <a:gd name="connsiteY0" fmla="*/ 0 h 5923180"/>
              <a:gd name="connsiteX1" fmla="*/ 4373260 w 5921211"/>
              <a:gd name="connsiteY1" fmla="*/ 357448 h 5923180"/>
              <a:gd name="connsiteX2" fmla="*/ 4588837 w 5921211"/>
              <a:gd name="connsiteY2" fmla="*/ 488414 h 5923180"/>
              <a:gd name="connsiteX3" fmla="*/ 4526747 w 5921211"/>
              <a:gd name="connsiteY3" fmla="*/ 617305 h 5923180"/>
              <a:gd name="connsiteX4" fmla="*/ 4391276 w 5921211"/>
              <a:gd name="connsiteY4" fmla="*/ 1288313 h 5923180"/>
              <a:gd name="connsiteX5" fmla="*/ 5767726 w 5921211"/>
              <a:gd name="connsiteY5" fmla="*/ 2977160 h 5923180"/>
              <a:gd name="connsiteX6" fmla="*/ 5921211 w 5921211"/>
              <a:gd name="connsiteY6" fmla="*/ 3000585 h 5923180"/>
              <a:gd name="connsiteX7" fmla="*/ 5907890 w 5921211"/>
              <a:gd name="connsiteY7" fmla="*/ 3264395 h 5923180"/>
              <a:gd name="connsiteX8" fmla="*/ 2961590 w 5921211"/>
              <a:gd name="connsiteY8" fmla="*/ 5923180 h 5923180"/>
              <a:gd name="connsiteX9" fmla="*/ 1077744 w 5921211"/>
              <a:gd name="connsiteY9" fmla="*/ 5246897 h 5923180"/>
              <a:gd name="connsiteX10" fmla="*/ 1041453 w 5921211"/>
              <a:gd name="connsiteY10" fmla="*/ 5213913 h 5923180"/>
              <a:gd name="connsiteX11" fmla="*/ 1037189 w 5921211"/>
              <a:gd name="connsiteY11" fmla="*/ 5129471 h 5923180"/>
              <a:gd name="connsiteX12" fmla="*/ 202446 w 5921211"/>
              <a:gd name="connsiteY12" fmla="*/ 4000333 h 5923180"/>
              <a:gd name="connsiteX13" fmla="*/ 189226 w 5921211"/>
              <a:gd name="connsiteY13" fmla="*/ 3995494 h 5923180"/>
              <a:gd name="connsiteX14" fmla="*/ 133147 w 5921211"/>
              <a:gd name="connsiteY14" fmla="*/ 3842277 h 5923180"/>
              <a:gd name="connsiteX15" fmla="*/ 0 w 5921211"/>
              <a:gd name="connsiteY15" fmla="*/ 2961590 h 5923180"/>
              <a:gd name="connsiteX16" fmla="*/ 2961590 w 5921211"/>
              <a:gd name="connsiteY16" fmla="*/ 0 h 5923180"/>
              <a:gd name="connsiteX0" fmla="*/ 2961590 w 5921211"/>
              <a:gd name="connsiteY0" fmla="*/ 0 h 5923180"/>
              <a:gd name="connsiteX1" fmla="*/ 4373260 w 5921211"/>
              <a:gd name="connsiteY1" fmla="*/ 357448 h 5923180"/>
              <a:gd name="connsiteX2" fmla="*/ 4588837 w 5921211"/>
              <a:gd name="connsiteY2" fmla="*/ 488414 h 5923180"/>
              <a:gd name="connsiteX3" fmla="*/ 4526747 w 5921211"/>
              <a:gd name="connsiteY3" fmla="*/ 617305 h 5923180"/>
              <a:gd name="connsiteX4" fmla="*/ 4391276 w 5921211"/>
              <a:gd name="connsiteY4" fmla="*/ 1288313 h 5923180"/>
              <a:gd name="connsiteX5" fmla="*/ 5767726 w 5921211"/>
              <a:gd name="connsiteY5" fmla="*/ 2977160 h 5923180"/>
              <a:gd name="connsiteX6" fmla="*/ 5921211 w 5921211"/>
              <a:gd name="connsiteY6" fmla="*/ 3000585 h 5923180"/>
              <a:gd name="connsiteX7" fmla="*/ 5907890 w 5921211"/>
              <a:gd name="connsiteY7" fmla="*/ 3264395 h 5923180"/>
              <a:gd name="connsiteX8" fmla="*/ 2961590 w 5921211"/>
              <a:gd name="connsiteY8" fmla="*/ 5923180 h 5923180"/>
              <a:gd name="connsiteX9" fmla="*/ 1077744 w 5921211"/>
              <a:gd name="connsiteY9" fmla="*/ 5246897 h 5923180"/>
              <a:gd name="connsiteX10" fmla="*/ 1041453 w 5921211"/>
              <a:gd name="connsiteY10" fmla="*/ 5213913 h 5923180"/>
              <a:gd name="connsiteX11" fmla="*/ 1037189 w 5921211"/>
              <a:gd name="connsiteY11" fmla="*/ 5129471 h 5923180"/>
              <a:gd name="connsiteX12" fmla="*/ 202446 w 5921211"/>
              <a:gd name="connsiteY12" fmla="*/ 4000333 h 5923180"/>
              <a:gd name="connsiteX13" fmla="*/ 189226 w 5921211"/>
              <a:gd name="connsiteY13" fmla="*/ 3995494 h 5923180"/>
              <a:gd name="connsiteX14" fmla="*/ 133147 w 5921211"/>
              <a:gd name="connsiteY14" fmla="*/ 3842277 h 5923180"/>
              <a:gd name="connsiteX15" fmla="*/ 0 w 5921211"/>
              <a:gd name="connsiteY15" fmla="*/ 2961590 h 5923180"/>
              <a:gd name="connsiteX16" fmla="*/ 2961590 w 5921211"/>
              <a:gd name="connsiteY16" fmla="*/ 0 h 5923180"/>
              <a:gd name="connsiteX0" fmla="*/ 2961590 w 5921211"/>
              <a:gd name="connsiteY0" fmla="*/ 0 h 5923180"/>
              <a:gd name="connsiteX1" fmla="*/ 4373260 w 5921211"/>
              <a:gd name="connsiteY1" fmla="*/ 357448 h 5923180"/>
              <a:gd name="connsiteX2" fmla="*/ 4588837 w 5921211"/>
              <a:gd name="connsiteY2" fmla="*/ 488414 h 5923180"/>
              <a:gd name="connsiteX3" fmla="*/ 4526747 w 5921211"/>
              <a:gd name="connsiteY3" fmla="*/ 617305 h 5923180"/>
              <a:gd name="connsiteX4" fmla="*/ 4391276 w 5921211"/>
              <a:gd name="connsiteY4" fmla="*/ 1288313 h 5923180"/>
              <a:gd name="connsiteX5" fmla="*/ 5767726 w 5921211"/>
              <a:gd name="connsiteY5" fmla="*/ 2977160 h 5923180"/>
              <a:gd name="connsiteX6" fmla="*/ 5921211 w 5921211"/>
              <a:gd name="connsiteY6" fmla="*/ 2996837 h 5923180"/>
              <a:gd name="connsiteX7" fmla="*/ 5907890 w 5921211"/>
              <a:gd name="connsiteY7" fmla="*/ 3264395 h 5923180"/>
              <a:gd name="connsiteX8" fmla="*/ 2961590 w 5921211"/>
              <a:gd name="connsiteY8" fmla="*/ 5923180 h 5923180"/>
              <a:gd name="connsiteX9" fmla="*/ 1077744 w 5921211"/>
              <a:gd name="connsiteY9" fmla="*/ 5246897 h 5923180"/>
              <a:gd name="connsiteX10" fmla="*/ 1041453 w 5921211"/>
              <a:gd name="connsiteY10" fmla="*/ 5213913 h 5923180"/>
              <a:gd name="connsiteX11" fmla="*/ 1037189 w 5921211"/>
              <a:gd name="connsiteY11" fmla="*/ 5129471 h 5923180"/>
              <a:gd name="connsiteX12" fmla="*/ 202446 w 5921211"/>
              <a:gd name="connsiteY12" fmla="*/ 4000333 h 5923180"/>
              <a:gd name="connsiteX13" fmla="*/ 189226 w 5921211"/>
              <a:gd name="connsiteY13" fmla="*/ 3995494 h 5923180"/>
              <a:gd name="connsiteX14" fmla="*/ 133147 w 5921211"/>
              <a:gd name="connsiteY14" fmla="*/ 3842277 h 5923180"/>
              <a:gd name="connsiteX15" fmla="*/ 0 w 5921211"/>
              <a:gd name="connsiteY15" fmla="*/ 2961590 h 5923180"/>
              <a:gd name="connsiteX16" fmla="*/ 2961590 w 5921211"/>
              <a:gd name="connsiteY16" fmla="*/ 0 h 5923180"/>
              <a:gd name="connsiteX0" fmla="*/ 2961590 w 5921211"/>
              <a:gd name="connsiteY0" fmla="*/ 0 h 5923180"/>
              <a:gd name="connsiteX1" fmla="*/ 4373260 w 5921211"/>
              <a:gd name="connsiteY1" fmla="*/ 357448 h 5923180"/>
              <a:gd name="connsiteX2" fmla="*/ 4588837 w 5921211"/>
              <a:gd name="connsiteY2" fmla="*/ 488414 h 5923180"/>
              <a:gd name="connsiteX3" fmla="*/ 4526747 w 5921211"/>
              <a:gd name="connsiteY3" fmla="*/ 617305 h 5923180"/>
              <a:gd name="connsiteX4" fmla="*/ 4391276 w 5921211"/>
              <a:gd name="connsiteY4" fmla="*/ 1288313 h 5923180"/>
              <a:gd name="connsiteX5" fmla="*/ 5767726 w 5921211"/>
              <a:gd name="connsiteY5" fmla="*/ 2977160 h 5923180"/>
              <a:gd name="connsiteX6" fmla="*/ 5921211 w 5921211"/>
              <a:gd name="connsiteY6" fmla="*/ 2996837 h 5923180"/>
              <a:gd name="connsiteX7" fmla="*/ 5907890 w 5921211"/>
              <a:gd name="connsiteY7" fmla="*/ 3264395 h 5923180"/>
              <a:gd name="connsiteX8" fmla="*/ 2961590 w 5921211"/>
              <a:gd name="connsiteY8" fmla="*/ 5923180 h 5923180"/>
              <a:gd name="connsiteX9" fmla="*/ 1077744 w 5921211"/>
              <a:gd name="connsiteY9" fmla="*/ 5246897 h 5923180"/>
              <a:gd name="connsiteX10" fmla="*/ 1052696 w 5921211"/>
              <a:gd name="connsiteY10" fmla="*/ 5225155 h 5923180"/>
              <a:gd name="connsiteX11" fmla="*/ 1037189 w 5921211"/>
              <a:gd name="connsiteY11" fmla="*/ 5129471 h 5923180"/>
              <a:gd name="connsiteX12" fmla="*/ 202446 w 5921211"/>
              <a:gd name="connsiteY12" fmla="*/ 4000333 h 5923180"/>
              <a:gd name="connsiteX13" fmla="*/ 189226 w 5921211"/>
              <a:gd name="connsiteY13" fmla="*/ 3995494 h 5923180"/>
              <a:gd name="connsiteX14" fmla="*/ 133147 w 5921211"/>
              <a:gd name="connsiteY14" fmla="*/ 3842277 h 5923180"/>
              <a:gd name="connsiteX15" fmla="*/ 0 w 5921211"/>
              <a:gd name="connsiteY15" fmla="*/ 2961590 h 5923180"/>
              <a:gd name="connsiteX16" fmla="*/ 2961590 w 5921211"/>
              <a:gd name="connsiteY16" fmla="*/ 0 h 5923180"/>
              <a:gd name="connsiteX0" fmla="*/ 2961590 w 5921211"/>
              <a:gd name="connsiteY0" fmla="*/ 0 h 5923180"/>
              <a:gd name="connsiteX1" fmla="*/ 4373260 w 5921211"/>
              <a:gd name="connsiteY1" fmla="*/ 357448 h 5923180"/>
              <a:gd name="connsiteX2" fmla="*/ 4593650 w 5921211"/>
              <a:gd name="connsiteY2" fmla="*/ 478788 h 5923180"/>
              <a:gd name="connsiteX3" fmla="*/ 4526747 w 5921211"/>
              <a:gd name="connsiteY3" fmla="*/ 617305 h 5923180"/>
              <a:gd name="connsiteX4" fmla="*/ 4391276 w 5921211"/>
              <a:gd name="connsiteY4" fmla="*/ 1288313 h 5923180"/>
              <a:gd name="connsiteX5" fmla="*/ 5767726 w 5921211"/>
              <a:gd name="connsiteY5" fmla="*/ 2977160 h 5923180"/>
              <a:gd name="connsiteX6" fmla="*/ 5921211 w 5921211"/>
              <a:gd name="connsiteY6" fmla="*/ 2996837 h 5923180"/>
              <a:gd name="connsiteX7" fmla="*/ 5907890 w 5921211"/>
              <a:gd name="connsiteY7" fmla="*/ 3264395 h 5923180"/>
              <a:gd name="connsiteX8" fmla="*/ 2961590 w 5921211"/>
              <a:gd name="connsiteY8" fmla="*/ 5923180 h 5923180"/>
              <a:gd name="connsiteX9" fmla="*/ 1077744 w 5921211"/>
              <a:gd name="connsiteY9" fmla="*/ 5246897 h 5923180"/>
              <a:gd name="connsiteX10" fmla="*/ 1052696 w 5921211"/>
              <a:gd name="connsiteY10" fmla="*/ 5225155 h 5923180"/>
              <a:gd name="connsiteX11" fmla="*/ 1037189 w 5921211"/>
              <a:gd name="connsiteY11" fmla="*/ 5129471 h 5923180"/>
              <a:gd name="connsiteX12" fmla="*/ 202446 w 5921211"/>
              <a:gd name="connsiteY12" fmla="*/ 4000333 h 5923180"/>
              <a:gd name="connsiteX13" fmla="*/ 189226 w 5921211"/>
              <a:gd name="connsiteY13" fmla="*/ 3995494 h 5923180"/>
              <a:gd name="connsiteX14" fmla="*/ 133147 w 5921211"/>
              <a:gd name="connsiteY14" fmla="*/ 3842277 h 5923180"/>
              <a:gd name="connsiteX15" fmla="*/ 0 w 5921211"/>
              <a:gd name="connsiteY15" fmla="*/ 2961590 h 5923180"/>
              <a:gd name="connsiteX16" fmla="*/ 2961590 w 5921211"/>
              <a:gd name="connsiteY16" fmla="*/ 0 h 5923180"/>
              <a:gd name="connsiteX0" fmla="*/ 2961590 w 5921211"/>
              <a:gd name="connsiteY0" fmla="*/ 0 h 5923180"/>
              <a:gd name="connsiteX1" fmla="*/ 4373260 w 5921211"/>
              <a:gd name="connsiteY1" fmla="*/ 357448 h 5923180"/>
              <a:gd name="connsiteX2" fmla="*/ 4597558 w 5921211"/>
              <a:gd name="connsiteY2" fmla="*/ 482695 h 5923180"/>
              <a:gd name="connsiteX3" fmla="*/ 4526747 w 5921211"/>
              <a:gd name="connsiteY3" fmla="*/ 617305 h 5923180"/>
              <a:gd name="connsiteX4" fmla="*/ 4391276 w 5921211"/>
              <a:gd name="connsiteY4" fmla="*/ 1288313 h 5923180"/>
              <a:gd name="connsiteX5" fmla="*/ 5767726 w 5921211"/>
              <a:gd name="connsiteY5" fmla="*/ 2977160 h 5923180"/>
              <a:gd name="connsiteX6" fmla="*/ 5921211 w 5921211"/>
              <a:gd name="connsiteY6" fmla="*/ 2996837 h 5923180"/>
              <a:gd name="connsiteX7" fmla="*/ 5907890 w 5921211"/>
              <a:gd name="connsiteY7" fmla="*/ 3264395 h 5923180"/>
              <a:gd name="connsiteX8" fmla="*/ 2961590 w 5921211"/>
              <a:gd name="connsiteY8" fmla="*/ 5923180 h 5923180"/>
              <a:gd name="connsiteX9" fmla="*/ 1077744 w 5921211"/>
              <a:gd name="connsiteY9" fmla="*/ 5246897 h 5923180"/>
              <a:gd name="connsiteX10" fmla="*/ 1052696 w 5921211"/>
              <a:gd name="connsiteY10" fmla="*/ 5225155 h 5923180"/>
              <a:gd name="connsiteX11" fmla="*/ 1037189 w 5921211"/>
              <a:gd name="connsiteY11" fmla="*/ 5129471 h 5923180"/>
              <a:gd name="connsiteX12" fmla="*/ 202446 w 5921211"/>
              <a:gd name="connsiteY12" fmla="*/ 4000333 h 5923180"/>
              <a:gd name="connsiteX13" fmla="*/ 189226 w 5921211"/>
              <a:gd name="connsiteY13" fmla="*/ 3995494 h 5923180"/>
              <a:gd name="connsiteX14" fmla="*/ 133147 w 5921211"/>
              <a:gd name="connsiteY14" fmla="*/ 3842277 h 5923180"/>
              <a:gd name="connsiteX15" fmla="*/ 0 w 5921211"/>
              <a:gd name="connsiteY15" fmla="*/ 2961590 h 5923180"/>
              <a:gd name="connsiteX16" fmla="*/ 2961590 w 5921211"/>
              <a:gd name="connsiteY16" fmla="*/ 0 h 59231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921211" h="5923180">
                <a:moveTo>
                  <a:pt x="2961590" y="0"/>
                </a:moveTo>
                <a:cubicBezTo>
                  <a:pt x="3472728" y="0"/>
                  <a:pt x="3953623" y="129487"/>
                  <a:pt x="4373260" y="357448"/>
                </a:cubicBezTo>
                <a:lnTo>
                  <a:pt x="4597558" y="482695"/>
                </a:lnTo>
                <a:lnTo>
                  <a:pt x="4526747" y="617305"/>
                </a:lnTo>
                <a:cubicBezTo>
                  <a:pt x="4439514" y="823546"/>
                  <a:pt x="4391276" y="1050296"/>
                  <a:pt x="4391276" y="1288313"/>
                </a:cubicBezTo>
                <a:cubicBezTo>
                  <a:pt x="4391276" y="2121372"/>
                  <a:pt x="4982188" y="2816416"/>
                  <a:pt x="5767726" y="2977160"/>
                </a:cubicBezTo>
                <a:lnTo>
                  <a:pt x="5921211" y="2996837"/>
                </a:lnTo>
                <a:lnTo>
                  <a:pt x="5907890" y="3264395"/>
                </a:lnTo>
                <a:cubicBezTo>
                  <a:pt x="5756227" y="4757795"/>
                  <a:pt x="4495004" y="5923180"/>
                  <a:pt x="2961590" y="5923180"/>
                </a:cubicBezTo>
                <a:cubicBezTo>
                  <a:pt x="2245997" y="5923180"/>
                  <a:pt x="1589681" y="5669385"/>
                  <a:pt x="1077744" y="5246897"/>
                </a:cubicBezTo>
                <a:lnTo>
                  <a:pt x="1052696" y="5225155"/>
                </a:lnTo>
                <a:lnTo>
                  <a:pt x="1037189" y="5129471"/>
                </a:lnTo>
                <a:cubicBezTo>
                  <a:pt x="985425" y="4619759"/>
                  <a:pt x="655944" y="4192147"/>
                  <a:pt x="202446" y="4000333"/>
                </a:cubicBezTo>
                <a:lnTo>
                  <a:pt x="189226" y="3995494"/>
                </a:lnTo>
                <a:lnTo>
                  <a:pt x="133147" y="3842277"/>
                </a:lnTo>
                <a:cubicBezTo>
                  <a:pt x="46616" y="3564068"/>
                  <a:pt x="0" y="3268273"/>
                  <a:pt x="0" y="2961590"/>
                </a:cubicBezTo>
                <a:cubicBezTo>
                  <a:pt x="0" y="1325949"/>
                  <a:pt x="1325949" y="0"/>
                  <a:pt x="2961590" y="0"/>
                </a:cubicBezTo>
                <a:close/>
              </a:path>
            </a:pathLst>
          </a:custGeom>
          <a:pattFill prst="lgCheck">
            <a:fgClr>
              <a:schemeClr val="bg1">
                <a:lumMod val="9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20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3330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07231" y="839791"/>
            <a:ext cx="8872538" cy="30487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7231" y="4198938"/>
            <a:ext cx="8872538" cy="100080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07231" y="14619608"/>
            <a:ext cx="2314575" cy="8397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5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E73DEEA-FDDE-9F46-B548-DB8B13A6A878}" type="datetimeFigureOut">
              <a:rPr lang="en-US" smtClean="0"/>
              <a:t>3/14/25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07569" y="14619608"/>
            <a:ext cx="3471863" cy="8397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5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265194" y="14619608"/>
            <a:ext cx="2314575" cy="8397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5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2614C29-B41B-BC46-A8AF-93B5621C53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798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</p:sldLayoutIdLst>
  <p:txStyles>
    <p:titleStyle>
      <a:lvl1pPr algn="l" defTabSz="1028700" rtl="0" eaLnBrk="1" latinLnBrk="0" hangingPunct="1">
        <a:lnSpc>
          <a:spcPct val="90000"/>
        </a:lnSpc>
        <a:spcBef>
          <a:spcPct val="0"/>
        </a:spcBef>
        <a:buNone/>
        <a:defRPr sz="49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1028700" rtl="0" eaLnBrk="1" latinLnBrk="0" hangingPunct="1">
        <a:lnSpc>
          <a:spcPct val="90000"/>
        </a:lnSpc>
        <a:spcBef>
          <a:spcPts val="1125"/>
        </a:spcBef>
        <a:buFont typeface="Arial" panose="020B0604020202020204" pitchFamily="34" charset="0"/>
        <a:buChar char="•"/>
        <a:defRPr sz="3150" kern="1200">
          <a:solidFill>
            <a:schemeClr val="tx1"/>
          </a:solidFill>
          <a:latin typeface="+mn-lt"/>
          <a:ea typeface="+mn-ea"/>
          <a:cs typeface="+mn-cs"/>
        </a:defRPr>
      </a:lvl1pPr>
      <a:lvl2pPr marL="7715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2858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3pPr>
      <a:lvl4pPr marL="18002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4pPr>
      <a:lvl5pPr marL="23145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5pPr>
      <a:lvl6pPr marL="28289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6pPr>
      <a:lvl7pPr marL="33432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7pPr>
      <a:lvl8pPr marL="38576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8pPr>
      <a:lvl9pPr marL="43719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2pPr>
      <a:lvl3pPr marL="10287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3pPr>
      <a:lvl4pPr marL="15430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5pPr>
      <a:lvl6pPr marL="25717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6pPr>
      <a:lvl7pPr marL="30861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8pPr>
      <a:lvl9pPr marL="41148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88" userDrawn="1">
          <p15:clr>
            <a:srgbClr val="F26B43"/>
          </p15:clr>
        </p15:guide>
        <p15:guide id="2" pos="432" userDrawn="1">
          <p15:clr>
            <a:srgbClr val="F26B43"/>
          </p15:clr>
        </p15:guide>
        <p15:guide id="3" orient="horz" pos="9864" userDrawn="1">
          <p15:clr>
            <a:srgbClr val="F26B43"/>
          </p15:clr>
        </p15:guide>
        <p15:guide id="4" orient="horz" pos="72" userDrawn="1">
          <p15:clr>
            <a:srgbClr val="F26B43"/>
          </p15:clr>
        </p15:guide>
        <p15:guide id="5" pos="72" userDrawn="1">
          <p15:clr>
            <a:srgbClr val="F26B43"/>
          </p15:clr>
        </p15:guide>
        <p15:guide id="6" pos="6408" userDrawn="1">
          <p15:clr>
            <a:srgbClr val="F26B43"/>
          </p15:clr>
        </p15:guide>
        <p15:guide id="7" pos="6048" userDrawn="1">
          <p15:clr>
            <a:srgbClr val="F26B43"/>
          </p15:clr>
        </p15:guide>
        <p15:guide id="8" orient="horz" pos="964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emf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0791C9F4-B728-D11D-B196-3459485A38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/>
          <a:srcRect l="6352" r="6292"/>
          <a:stretch/>
        </p:blipFill>
        <p:spPr>
          <a:xfrm>
            <a:off x="0" y="10336950"/>
            <a:ext cx="10287000" cy="324720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38E164B-550A-D788-07B8-C84B3FB552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920924" y="10938329"/>
            <a:ext cx="604461" cy="28107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30F303D-C114-35EC-EA9F-91029EA011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28664" y="10938329"/>
            <a:ext cx="604461" cy="281072"/>
          </a:xfrm>
          <a:prstGeom prst="rect">
            <a:avLst/>
          </a:prstGeom>
        </p:spPr>
      </p:pic>
      <p:sp>
        <p:nvSpPr>
          <p:cNvPr id="9" name="Title 13">
            <a:extLst>
              <a:ext uri="{FF2B5EF4-FFF2-40B4-BE49-F238E27FC236}">
                <a16:creationId xmlns:a16="http://schemas.microsoft.com/office/drawing/2014/main" id="{08C3AC18-F3BA-EDEB-5F69-14436BB882FC}"/>
              </a:ext>
            </a:extLst>
          </p:cNvPr>
          <p:cNvSpPr txBox="1">
            <a:spLocks/>
          </p:cNvSpPr>
          <p:nvPr/>
        </p:nvSpPr>
        <p:spPr>
          <a:xfrm>
            <a:off x="728662" y="6976170"/>
            <a:ext cx="8872538" cy="2104307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 defTabSz="10287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>
                <a:solidFill>
                  <a:srgbClr val="00A4A4"/>
                </a:solidFill>
                <a:latin typeface="Arial Black" panose="020B0604020202020204" pitchFamily="34" charset="0"/>
                <a:ea typeface="+mj-ea"/>
                <a:cs typeface="Arial Black" panose="020B0604020202020204" pitchFamily="34" charset="0"/>
              </a:defRPr>
            </a:lvl1pPr>
          </a:lstStyle>
          <a:p>
            <a:r>
              <a:rPr lang="en-US" dirty="0"/>
              <a:t>More Healthy Foods for Kids with SUN Bucks!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9C879531-D5EC-7A5E-A7B9-26AAE7DCF373}"/>
              </a:ext>
            </a:extLst>
          </p:cNvPr>
          <p:cNvSpPr txBox="1">
            <a:spLocks/>
          </p:cNvSpPr>
          <p:nvPr/>
        </p:nvSpPr>
        <p:spPr>
          <a:xfrm>
            <a:off x="1112873" y="9133840"/>
            <a:ext cx="8107747" cy="814575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0" indent="0" algn="ctr" defTabSz="1028700" rtl="0" eaLnBrk="1" latinLnBrk="0" hangingPunct="1">
              <a:lnSpc>
                <a:spcPct val="90000"/>
              </a:lnSpc>
              <a:spcBef>
                <a:spcPts val="1125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0292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876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68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1752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044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2336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b="0" dirty="0">
                <a:latin typeface="Arial"/>
                <a:cs typeface="Arial"/>
              </a:rPr>
              <a:t>The program offers valuable grocery benefits for eligible school-aged kids so they can enjoy healthy foods all summer long. 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7" name="Text Placeholder 19">
            <a:extLst>
              <a:ext uri="{FF2B5EF4-FFF2-40B4-BE49-F238E27FC236}">
                <a16:creationId xmlns:a16="http://schemas.microsoft.com/office/drawing/2014/main" id="{5A93645B-C695-6150-18B6-AB8C37CD56BF}"/>
              </a:ext>
            </a:extLst>
          </p:cNvPr>
          <p:cNvSpPr txBox="1">
            <a:spLocks/>
          </p:cNvSpPr>
          <p:nvPr/>
        </p:nvSpPr>
        <p:spPr>
          <a:xfrm>
            <a:off x="1487075" y="10938330"/>
            <a:ext cx="4053421" cy="277028"/>
          </a:xfrm>
          <a:prstGeom prst="rect">
            <a:avLst/>
          </a:prstGeom>
        </p:spPr>
        <p:txBody>
          <a:bodyPr lIns="91440" tIns="45720" rIns="91440" bIns="45720" anchor="ctr">
            <a:noAutofit/>
          </a:bodyPr>
          <a:lstStyle>
            <a:lvl1pPr marL="0" indent="0" algn="l" defTabSz="1028700" rtl="0" eaLnBrk="1" latinLnBrk="0" hangingPunct="1">
              <a:lnSpc>
                <a:spcPct val="90000"/>
              </a:lnSpc>
              <a:spcBef>
                <a:spcPts val="1125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02920" indent="0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0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8760" indent="0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680" indent="0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89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32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76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719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Arial"/>
                <a:cs typeface="Arial"/>
              </a:rPr>
              <a:t>SUN Bucks </a:t>
            </a:r>
            <a:r>
              <a:rPr lang="en-US" dirty="0">
                <a:solidFill>
                  <a:srgbClr val="FFFFFF"/>
                </a:solidFill>
                <a:effectLst/>
                <a:latin typeface="Helvetica"/>
                <a:cs typeface="Arial"/>
              </a:rPr>
              <a:t>Benefits</a:t>
            </a:r>
            <a:endParaRPr lang="en-US" dirty="0">
              <a:latin typeface="Helvetica"/>
              <a:cs typeface="Arial"/>
            </a:endParaRPr>
          </a:p>
        </p:txBody>
      </p:sp>
      <p:sp>
        <p:nvSpPr>
          <p:cNvPr id="15" name="Text Placeholder 19">
            <a:extLst>
              <a:ext uri="{FF2B5EF4-FFF2-40B4-BE49-F238E27FC236}">
                <a16:creationId xmlns:a16="http://schemas.microsoft.com/office/drawing/2014/main" id="{F54198C4-6778-1A0D-6E54-8717041224D9}"/>
              </a:ext>
            </a:extLst>
          </p:cNvPr>
          <p:cNvSpPr txBox="1">
            <a:spLocks/>
          </p:cNvSpPr>
          <p:nvPr/>
        </p:nvSpPr>
        <p:spPr>
          <a:xfrm>
            <a:off x="728664" y="11367449"/>
            <a:ext cx="4811833" cy="1658831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0" indent="0" algn="l" defTabSz="1028700" rtl="0" eaLnBrk="1" latinLnBrk="0" hangingPunct="1">
              <a:lnSpc>
                <a:spcPct val="90000"/>
              </a:lnSpc>
              <a:spcBef>
                <a:spcPts val="1125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02920" indent="0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0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8760" indent="0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680" indent="0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89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32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76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719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FFFFFF"/>
                </a:solidFill>
                <a:effectLst/>
                <a:latin typeface="Helvetica"/>
                <a:cs typeface="Arial"/>
              </a:rPr>
              <a:t>More Buying Power: </a:t>
            </a:r>
            <a:r>
              <a:rPr lang="en-US" dirty="0">
                <a:solidFill>
                  <a:srgbClr val="FFFFFF"/>
                </a:solidFill>
                <a:effectLst/>
                <a:latin typeface="Helvetica"/>
                <a:cs typeface="Arial"/>
              </a:rPr>
              <a:t>$120 in grocery</a:t>
            </a:r>
            <a:r>
              <a:rPr lang="en-US" dirty="0">
                <a:solidFill>
                  <a:srgbClr val="FFFFFF"/>
                </a:solidFill>
                <a:latin typeface="Helvetica"/>
                <a:cs typeface="Arial"/>
              </a:rPr>
              <a:t> </a:t>
            </a:r>
            <a:br>
              <a:rPr lang="en-US" dirty="0">
                <a:solidFill>
                  <a:srgbClr val="FFFFFF"/>
                </a:solidFill>
                <a:latin typeface="Helvetica"/>
                <a:cs typeface="Arial"/>
              </a:rPr>
            </a:br>
            <a:r>
              <a:rPr lang="en-US" dirty="0">
                <a:solidFill>
                  <a:srgbClr val="FFFFFF"/>
                </a:solidFill>
                <a:effectLst/>
                <a:latin typeface="Helvetica"/>
                <a:cs typeface="Arial"/>
              </a:rPr>
              <a:t>benefits per eligible school-aged child.</a:t>
            </a:r>
            <a:endParaRPr lang="en-US" dirty="0">
              <a:latin typeface="Helvetica"/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FFFFFF"/>
                </a:solidFill>
                <a:effectLst/>
                <a:latin typeface="Helvetica"/>
                <a:cs typeface="Arial"/>
              </a:rPr>
              <a:t>More Options: </a:t>
            </a:r>
            <a:r>
              <a:rPr lang="en-US" dirty="0">
                <a:solidFill>
                  <a:srgbClr val="FFFFFF"/>
                </a:solidFill>
                <a:effectLst/>
                <a:latin typeface="Helvetica"/>
                <a:cs typeface="Arial"/>
              </a:rPr>
              <a:t>Children eligible for SUN </a:t>
            </a:r>
            <a:br>
              <a:rPr lang="en-US" dirty="0">
                <a:solidFill>
                  <a:srgbClr val="FFFFFF"/>
                </a:solidFill>
                <a:latin typeface="Helvetica"/>
                <a:cs typeface="Arial"/>
              </a:rPr>
            </a:br>
            <a:r>
              <a:rPr lang="en-US" dirty="0">
                <a:solidFill>
                  <a:srgbClr val="FFFFFF"/>
                </a:solidFill>
                <a:effectLst/>
                <a:latin typeface="Helvetica"/>
                <a:cs typeface="Arial"/>
              </a:rPr>
              <a:t>Bucks can also enjoy free SUN Meals.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FFFFFF"/>
                </a:solidFill>
                <a:effectLst/>
                <a:latin typeface="Helvetica"/>
                <a:cs typeface="Arial"/>
              </a:rPr>
              <a:t>More Summer Smiles: </a:t>
            </a:r>
            <a:r>
              <a:rPr lang="en-US" dirty="0">
                <a:solidFill>
                  <a:srgbClr val="FFFFFF"/>
                </a:solidFill>
                <a:effectLst/>
                <a:latin typeface="Helvetica"/>
                <a:cs typeface="Arial"/>
              </a:rPr>
              <a:t>Choose the foods </a:t>
            </a:r>
            <a:br>
              <a:rPr lang="en-US" dirty="0">
                <a:solidFill>
                  <a:srgbClr val="FFFFFF"/>
                </a:solidFill>
                <a:latin typeface="Helvetica"/>
                <a:cs typeface="Arial"/>
              </a:rPr>
            </a:br>
            <a:r>
              <a:rPr lang="en-US" dirty="0">
                <a:solidFill>
                  <a:srgbClr val="FFFFFF"/>
                </a:solidFill>
                <a:effectLst/>
                <a:latin typeface="Helvetica"/>
                <a:cs typeface="Arial"/>
              </a:rPr>
              <a:t>your kids love and keep them fueled.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FF77A7B-2AE1-2F5C-C3B4-3CB560BD3A84}"/>
              </a:ext>
            </a:extLst>
          </p:cNvPr>
          <p:cNvSpPr txBox="1"/>
          <p:nvPr/>
        </p:nvSpPr>
        <p:spPr>
          <a:xfrm>
            <a:off x="6626487" y="10904338"/>
            <a:ext cx="2429175" cy="4059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Learn More</a:t>
            </a:r>
          </a:p>
        </p:txBody>
      </p:sp>
      <p:sp>
        <p:nvSpPr>
          <p:cNvPr id="12" name="Text Placeholder 25">
            <a:extLst>
              <a:ext uri="{FF2B5EF4-FFF2-40B4-BE49-F238E27FC236}">
                <a16:creationId xmlns:a16="http://schemas.microsoft.com/office/drawing/2014/main" id="{984EE685-D7A7-B041-3636-A18772E37F2B}"/>
              </a:ext>
            </a:extLst>
          </p:cNvPr>
          <p:cNvSpPr txBox="1">
            <a:spLocks/>
          </p:cNvSpPr>
          <p:nvPr/>
        </p:nvSpPr>
        <p:spPr>
          <a:xfrm>
            <a:off x="5901303" y="11367449"/>
            <a:ext cx="3699897" cy="16588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1028700" rtl="0" eaLnBrk="1" latinLnBrk="0" hangingPunct="1">
              <a:lnSpc>
                <a:spcPct val="90000"/>
              </a:lnSpc>
              <a:spcBef>
                <a:spcPts val="1125"/>
              </a:spcBef>
              <a:buFont typeface="Arial" panose="020B0604020202020204" pitchFamily="34" charset="0"/>
              <a:buNone/>
              <a:defRPr sz="1600" b="1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715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8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02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45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89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32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76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719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5000"/>
              </a:lnSpc>
              <a:spcBef>
                <a:spcPts val="0"/>
              </a:spcBef>
            </a:pPr>
            <a:r>
              <a:rPr lang="en-US" dirty="0"/>
              <a:t>Phone: </a:t>
            </a:r>
            <a:r>
              <a:rPr lang="en-US" sz="1600" b="0" dirty="0">
                <a:latin typeface="Arial" panose="020B0604020202020204" pitchFamily="34" charset="0"/>
                <a:cs typeface="Arial" panose="020B0604020202020204" pitchFamily="34" charset="0"/>
              </a:rPr>
              <a:t>(123) 456-7890</a:t>
            </a:r>
            <a:endParaRPr lang="en-US" b="0" dirty="0"/>
          </a:p>
          <a:p>
            <a:r>
              <a:rPr lang="en-US" dirty="0"/>
              <a:t>Email: </a:t>
            </a:r>
            <a:r>
              <a:rPr lang="en-US" b="0" u="sng" dirty="0" err="1"/>
              <a:t>insertyouremail@abc.xyz</a:t>
            </a:r>
            <a:endParaRPr lang="en-US" b="0" u="sng" dirty="0"/>
          </a:p>
          <a:p>
            <a:r>
              <a:rPr lang="en-US" dirty="0"/>
              <a:t>Visit: </a:t>
            </a:r>
            <a:r>
              <a:rPr lang="en-US" sz="1600" b="0" u="sng" dirty="0" err="1">
                <a:latin typeface="Arial" panose="020B0604020202020204" pitchFamily="34" charset="0"/>
                <a:cs typeface="Arial" panose="020B0604020202020204" pitchFamily="34" charset="0"/>
              </a:rPr>
              <a:t>fns.usda.gov</a:t>
            </a:r>
            <a:r>
              <a:rPr lang="en-US" sz="1600" b="0" u="sng" dirty="0">
                <a:latin typeface="Arial" panose="020B0604020202020204" pitchFamily="34" charset="0"/>
                <a:cs typeface="Arial" panose="020B0604020202020204" pitchFamily="34" charset="0"/>
              </a:rPr>
              <a:t>/summer</a:t>
            </a:r>
          </a:p>
        </p:txBody>
      </p:sp>
      <p:pic>
        <p:nvPicPr>
          <p:cNvPr id="32" name="Picture 31" descr="SUN Bucks logo">
            <a:extLst>
              <a:ext uri="{FF2B5EF4-FFF2-40B4-BE49-F238E27FC236}">
                <a16:creationId xmlns:a16="http://schemas.microsoft.com/office/drawing/2014/main" id="{640C06A1-08EA-7F1A-87F1-D4A2794212B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22286" y="13755650"/>
            <a:ext cx="1974143" cy="1049586"/>
          </a:xfrm>
          <a:prstGeom prst="rect">
            <a:avLst/>
          </a:prstGeom>
        </p:spPr>
      </p:pic>
      <p:sp>
        <p:nvSpPr>
          <p:cNvPr id="25" name="Text Placeholder 38">
            <a:extLst>
              <a:ext uri="{FF2B5EF4-FFF2-40B4-BE49-F238E27FC236}">
                <a16:creationId xmlns:a16="http://schemas.microsoft.com/office/drawing/2014/main" id="{6B4F6A0E-DF46-912F-881D-D927A3D529AB}"/>
              </a:ext>
            </a:extLst>
          </p:cNvPr>
          <p:cNvSpPr txBox="1">
            <a:spLocks/>
          </p:cNvSpPr>
          <p:nvPr/>
        </p:nvSpPr>
        <p:spPr>
          <a:xfrm>
            <a:off x="5139958" y="13959288"/>
            <a:ext cx="3565565" cy="6423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57175" indent="-257175" algn="l" defTabSz="1028700" rtl="0" eaLnBrk="1" latinLnBrk="0" hangingPunct="1">
              <a:lnSpc>
                <a:spcPct val="90000"/>
              </a:lnSpc>
              <a:spcBef>
                <a:spcPts val="1125"/>
              </a:spcBef>
              <a:buFont typeface="Arial" panose="020B0604020202020204" pitchFamily="34" charset="0"/>
              <a:buChar char="•"/>
              <a:defRPr sz="3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715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8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02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45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89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32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76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719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Scan to find out about meal options and grocery benefits in your area.</a:t>
            </a:r>
          </a:p>
        </p:txBody>
      </p:sp>
      <p:pic>
        <p:nvPicPr>
          <p:cNvPr id="2" name="Picture 1" descr="QR code for meal options and grocery benefits. Funding provided in part by the United States Department of Agriculture.">
            <a:extLst>
              <a:ext uri="{FF2B5EF4-FFF2-40B4-BE49-F238E27FC236}">
                <a16:creationId xmlns:a16="http://schemas.microsoft.com/office/drawing/2014/main" id="{0E994390-5F55-7A1B-51E8-4495CCF5D0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05523" y="13832605"/>
            <a:ext cx="895677" cy="895677"/>
          </a:xfrm>
          <a:prstGeom prst="rect">
            <a:avLst/>
          </a:prstGeom>
        </p:spPr>
      </p:pic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8370C022-B961-AF3C-D0D5-5BA68E81F3F8}"/>
              </a:ext>
            </a:extLst>
          </p:cNvPr>
          <p:cNvSpPr txBox="1">
            <a:spLocks/>
          </p:cNvSpPr>
          <p:nvPr/>
        </p:nvSpPr>
        <p:spPr>
          <a:xfrm>
            <a:off x="8399621" y="14969362"/>
            <a:ext cx="1249017" cy="346838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0" indent="0" algn="l" defTabSz="10287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715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8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02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45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89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32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76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719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/>
              <a:t>Summer 2024</a:t>
            </a:r>
            <a:br>
              <a:rPr lang="en-US" dirty="0"/>
            </a:br>
            <a:endParaRPr lang="en-US" dirty="0"/>
          </a:p>
        </p:txBody>
      </p:sp>
      <p:sp>
        <p:nvSpPr>
          <p:cNvPr id="3" name="Picture Placeholder 8">
            <a:extLst>
              <a:ext uri="{FF2B5EF4-FFF2-40B4-BE49-F238E27FC236}">
                <a16:creationId xmlns:a16="http://schemas.microsoft.com/office/drawing/2014/main" id="{1110304B-A298-F2C4-EA90-B9A7FDCA351C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613805" y="4620344"/>
            <a:ext cx="2507480" cy="2507480"/>
          </a:xfrm>
          <a:prstGeom prst="ellipse">
            <a:avLst/>
          </a:prstGeom>
          <a:pattFill prst="lgCheck">
            <a:fgClr>
              <a:schemeClr val="bg1">
                <a:lumMod val="9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7BE8196F-5F7D-8DA9-F69B-5D260AA5C84F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6663127" y="344399"/>
            <a:ext cx="3177915" cy="3177915"/>
          </a:xfrm>
          <a:prstGeom prst="ellipse">
            <a:avLst/>
          </a:prstGeom>
          <a:pattFill prst="lgCheck">
            <a:fgClr>
              <a:schemeClr val="bg1">
                <a:lumMod val="9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5" name="Picture Placeholder 16">
            <a:extLst>
              <a:ext uri="{FF2B5EF4-FFF2-40B4-BE49-F238E27FC236}">
                <a16:creationId xmlns:a16="http://schemas.microsoft.com/office/drawing/2014/main" id="{03CEE80E-DC16-C8B9-683D-E29EF511BC78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2166921" y="630895"/>
            <a:ext cx="5921211" cy="5923180"/>
          </a:xfrm>
          <a:custGeom>
            <a:avLst/>
            <a:gdLst>
              <a:gd name="connsiteX0" fmla="*/ 2961590 w 5921211"/>
              <a:gd name="connsiteY0" fmla="*/ 0 h 5923180"/>
              <a:gd name="connsiteX1" fmla="*/ 4373260 w 5921211"/>
              <a:gd name="connsiteY1" fmla="*/ 357448 h 5923180"/>
              <a:gd name="connsiteX2" fmla="*/ 4588837 w 5921211"/>
              <a:gd name="connsiteY2" fmla="*/ 488414 h 5923180"/>
              <a:gd name="connsiteX3" fmla="*/ 4526747 w 5921211"/>
              <a:gd name="connsiteY3" fmla="*/ 617305 h 5923180"/>
              <a:gd name="connsiteX4" fmla="*/ 4391276 w 5921211"/>
              <a:gd name="connsiteY4" fmla="*/ 1288313 h 5923180"/>
              <a:gd name="connsiteX5" fmla="*/ 5767726 w 5921211"/>
              <a:gd name="connsiteY5" fmla="*/ 2977160 h 5923180"/>
              <a:gd name="connsiteX6" fmla="*/ 5921211 w 5921211"/>
              <a:gd name="connsiteY6" fmla="*/ 3000585 h 5923180"/>
              <a:gd name="connsiteX7" fmla="*/ 5907890 w 5921211"/>
              <a:gd name="connsiteY7" fmla="*/ 3264395 h 5923180"/>
              <a:gd name="connsiteX8" fmla="*/ 2961590 w 5921211"/>
              <a:gd name="connsiteY8" fmla="*/ 5923180 h 5923180"/>
              <a:gd name="connsiteX9" fmla="*/ 1077744 w 5921211"/>
              <a:gd name="connsiteY9" fmla="*/ 5246897 h 5923180"/>
              <a:gd name="connsiteX10" fmla="*/ 1041453 w 5921211"/>
              <a:gd name="connsiteY10" fmla="*/ 5213913 h 5923180"/>
              <a:gd name="connsiteX11" fmla="*/ 1037189 w 5921211"/>
              <a:gd name="connsiteY11" fmla="*/ 5129471 h 5923180"/>
              <a:gd name="connsiteX12" fmla="*/ 202446 w 5921211"/>
              <a:gd name="connsiteY12" fmla="*/ 4000333 h 5923180"/>
              <a:gd name="connsiteX13" fmla="*/ 189226 w 5921211"/>
              <a:gd name="connsiteY13" fmla="*/ 3995494 h 5923180"/>
              <a:gd name="connsiteX14" fmla="*/ 133147 w 5921211"/>
              <a:gd name="connsiteY14" fmla="*/ 3842277 h 5923180"/>
              <a:gd name="connsiteX15" fmla="*/ 0 w 5921211"/>
              <a:gd name="connsiteY15" fmla="*/ 2961590 h 5923180"/>
              <a:gd name="connsiteX16" fmla="*/ 2961590 w 5921211"/>
              <a:gd name="connsiteY16" fmla="*/ 0 h 5923180"/>
              <a:gd name="connsiteX0" fmla="*/ 2961590 w 5921211"/>
              <a:gd name="connsiteY0" fmla="*/ 0 h 5923180"/>
              <a:gd name="connsiteX1" fmla="*/ 4373260 w 5921211"/>
              <a:gd name="connsiteY1" fmla="*/ 357448 h 5923180"/>
              <a:gd name="connsiteX2" fmla="*/ 4588837 w 5921211"/>
              <a:gd name="connsiteY2" fmla="*/ 488414 h 5923180"/>
              <a:gd name="connsiteX3" fmla="*/ 4526747 w 5921211"/>
              <a:gd name="connsiteY3" fmla="*/ 617305 h 5923180"/>
              <a:gd name="connsiteX4" fmla="*/ 4391276 w 5921211"/>
              <a:gd name="connsiteY4" fmla="*/ 1288313 h 5923180"/>
              <a:gd name="connsiteX5" fmla="*/ 5767726 w 5921211"/>
              <a:gd name="connsiteY5" fmla="*/ 2977160 h 5923180"/>
              <a:gd name="connsiteX6" fmla="*/ 5921211 w 5921211"/>
              <a:gd name="connsiteY6" fmla="*/ 3000585 h 5923180"/>
              <a:gd name="connsiteX7" fmla="*/ 5907890 w 5921211"/>
              <a:gd name="connsiteY7" fmla="*/ 3264395 h 5923180"/>
              <a:gd name="connsiteX8" fmla="*/ 2961590 w 5921211"/>
              <a:gd name="connsiteY8" fmla="*/ 5923180 h 5923180"/>
              <a:gd name="connsiteX9" fmla="*/ 1077744 w 5921211"/>
              <a:gd name="connsiteY9" fmla="*/ 5246897 h 5923180"/>
              <a:gd name="connsiteX10" fmla="*/ 1041453 w 5921211"/>
              <a:gd name="connsiteY10" fmla="*/ 5213913 h 5923180"/>
              <a:gd name="connsiteX11" fmla="*/ 1037189 w 5921211"/>
              <a:gd name="connsiteY11" fmla="*/ 5129471 h 5923180"/>
              <a:gd name="connsiteX12" fmla="*/ 202446 w 5921211"/>
              <a:gd name="connsiteY12" fmla="*/ 4000333 h 5923180"/>
              <a:gd name="connsiteX13" fmla="*/ 189226 w 5921211"/>
              <a:gd name="connsiteY13" fmla="*/ 3995494 h 5923180"/>
              <a:gd name="connsiteX14" fmla="*/ 133147 w 5921211"/>
              <a:gd name="connsiteY14" fmla="*/ 3842277 h 5923180"/>
              <a:gd name="connsiteX15" fmla="*/ 0 w 5921211"/>
              <a:gd name="connsiteY15" fmla="*/ 2961590 h 5923180"/>
              <a:gd name="connsiteX16" fmla="*/ 2961590 w 5921211"/>
              <a:gd name="connsiteY16" fmla="*/ 0 h 5923180"/>
              <a:gd name="connsiteX0" fmla="*/ 2961590 w 5921211"/>
              <a:gd name="connsiteY0" fmla="*/ 0 h 5923180"/>
              <a:gd name="connsiteX1" fmla="*/ 4373260 w 5921211"/>
              <a:gd name="connsiteY1" fmla="*/ 357448 h 5923180"/>
              <a:gd name="connsiteX2" fmla="*/ 4588837 w 5921211"/>
              <a:gd name="connsiteY2" fmla="*/ 488414 h 5923180"/>
              <a:gd name="connsiteX3" fmla="*/ 4526747 w 5921211"/>
              <a:gd name="connsiteY3" fmla="*/ 617305 h 5923180"/>
              <a:gd name="connsiteX4" fmla="*/ 4391276 w 5921211"/>
              <a:gd name="connsiteY4" fmla="*/ 1288313 h 5923180"/>
              <a:gd name="connsiteX5" fmla="*/ 5767726 w 5921211"/>
              <a:gd name="connsiteY5" fmla="*/ 2977160 h 5923180"/>
              <a:gd name="connsiteX6" fmla="*/ 5921211 w 5921211"/>
              <a:gd name="connsiteY6" fmla="*/ 2996837 h 5923180"/>
              <a:gd name="connsiteX7" fmla="*/ 5907890 w 5921211"/>
              <a:gd name="connsiteY7" fmla="*/ 3264395 h 5923180"/>
              <a:gd name="connsiteX8" fmla="*/ 2961590 w 5921211"/>
              <a:gd name="connsiteY8" fmla="*/ 5923180 h 5923180"/>
              <a:gd name="connsiteX9" fmla="*/ 1077744 w 5921211"/>
              <a:gd name="connsiteY9" fmla="*/ 5246897 h 5923180"/>
              <a:gd name="connsiteX10" fmla="*/ 1041453 w 5921211"/>
              <a:gd name="connsiteY10" fmla="*/ 5213913 h 5923180"/>
              <a:gd name="connsiteX11" fmla="*/ 1037189 w 5921211"/>
              <a:gd name="connsiteY11" fmla="*/ 5129471 h 5923180"/>
              <a:gd name="connsiteX12" fmla="*/ 202446 w 5921211"/>
              <a:gd name="connsiteY12" fmla="*/ 4000333 h 5923180"/>
              <a:gd name="connsiteX13" fmla="*/ 189226 w 5921211"/>
              <a:gd name="connsiteY13" fmla="*/ 3995494 h 5923180"/>
              <a:gd name="connsiteX14" fmla="*/ 133147 w 5921211"/>
              <a:gd name="connsiteY14" fmla="*/ 3842277 h 5923180"/>
              <a:gd name="connsiteX15" fmla="*/ 0 w 5921211"/>
              <a:gd name="connsiteY15" fmla="*/ 2961590 h 5923180"/>
              <a:gd name="connsiteX16" fmla="*/ 2961590 w 5921211"/>
              <a:gd name="connsiteY16" fmla="*/ 0 h 5923180"/>
              <a:gd name="connsiteX0" fmla="*/ 2961590 w 5921211"/>
              <a:gd name="connsiteY0" fmla="*/ 0 h 5923180"/>
              <a:gd name="connsiteX1" fmla="*/ 4373260 w 5921211"/>
              <a:gd name="connsiteY1" fmla="*/ 357448 h 5923180"/>
              <a:gd name="connsiteX2" fmla="*/ 4588837 w 5921211"/>
              <a:gd name="connsiteY2" fmla="*/ 488414 h 5923180"/>
              <a:gd name="connsiteX3" fmla="*/ 4526747 w 5921211"/>
              <a:gd name="connsiteY3" fmla="*/ 617305 h 5923180"/>
              <a:gd name="connsiteX4" fmla="*/ 4391276 w 5921211"/>
              <a:gd name="connsiteY4" fmla="*/ 1288313 h 5923180"/>
              <a:gd name="connsiteX5" fmla="*/ 5767726 w 5921211"/>
              <a:gd name="connsiteY5" fmla="*/ 2977160 h 5923180"/>
              <a:gd name="connsiteX6" fmla="*/ 5921211 w 5921211"/>
              <a:gd name="connsiteY6" fmla="*/ 2996837 h 5923180"/>
              <a:gd name="connsiteX7" fmla="*/ 5907890 w 5921211"/>
              <a:gd name="connsiteY7" fmla="*/ 3264395 h 5923180"/>
              <a:gd name="connsiteX8" fmla="*/ 2961590 w 5921211"/>
              <a:gd name="connsiteY8" fmla="*/ 5923180 h 5923180"/>
              <a:gd name="connsiteX9" fmla="*/ 1077744 w 5921211"/>
              <a:gd name="connsiteY9" fmla="*/ 5246897 h 5923180"/>
              <a:gd name="connsiteX10" fmla="*/ 1052696 w 5921211"/>
              <a:gd name="connsiteY10" fmla="*/ 5225155 h 5923180"/>
              <a:gd name="connsiteX11" fmla="*/ 1037189 w 5921211"/>
              <a:gd name="connsiteY11" fmla="*/ 5129471 h 5923180"/>
              <a:gd name="connsiteX12" fmla="*/ 202446 w 5921211"/>
              <a:gd name="connsiteY12" fmla="*/ 4000333 h 5923180"/>
              <a:gd name="connsiteX13" fmla="*/ 189226 w 5921211"/>
              <a:gd name="connsiteY13" fmla="*/ 3995494 h 5923180"/>
              <a:gd name="connsiteX14" fmla="*/ 133147 w 5921211"/>
              <a:gd name="connsiteY14" fmla="*/ 3842277 h 5923180"/>
              <a:gd name="connsiteX15" fmla="*/ 0 w 5921211"/>
              <a:gd name="connsiteY15" fmla="*/ 2961590 h 5923180"/>
              <a:gd name="connsiteX16" fmla="*/ 2961590 w 5921211"/>
              <a:gd name="connsiteY16" fmla="*/ 0 h 5923180"/>
              <a:gd name="connsiteX0" fmla="*/ 2961590 w 5921211"/>
              <a:gd name="connsiteY0" fmla="*/ 0 h 5923180"/>
              <a:gd name="connsiteX1" fmla="*/ 4373260 w 5921211"/>
              <a:gd name="connsiteY1" fmla="*/ 357448 h 5923180"/>
              <a:gd name="connsiteX2" fmla="*/ 4593650 w 5921211"/>
              <a:gd name="connsiteY2" fmla="*/ 478788 h 5923180"/>
              <a:gd name="connsiteX3" fmla="*/ 4526747 w 5921211"/>
              <a:gd name="connsiteY3" fmla="*/ 617305 h 5923180"/>
              <a:gd name="connsiteX4" fmla="*/ 4391276 w 5921211"/>
              <a:gd name="connsiteY4" fmla="*/ 1288313 h 5923180"/>
              <a:gd name="connsiteX5" fmla="*/ 5767726 w 5921211"/>
              <a:gd name="connsiteY5" fmla="*/ 2977160 h 5923180"/>
              <a:gd name="connsiteX6" fmla="*/ 5921211 w 5921211"/>
              <a:gd name="connsiteY6" fmla="*/ 2996837 h 5923180"/>
              <a:gd name="connsiteX7" fmla="*/ 5907890 w 5921211"/>
              <a:gd name="connsiteY7" fmla="*/ 3264395 h 5923180"/>
              <a:gd name="connsiteX8" fmla="*/ 2961590 w 5921211"/>
              <a:gd name="connsiteY8" fmla="*/ 5923180 h 5923180"/>
              <a:gd name="connsiteX9" fmla="*/ 1077744 w 5921211"/>
              <a:gd name="connsiteY9" fmla="*/ 5246897 h 5923180"/>
              <a:gd name="connsiteX10" fmla="*/ 1052696 w 5921211"/>
              <a:gd name="connsiteY10" fmla="*/ 5225155 h 5923180"/>
              <a:gd name="connsiteX11" fmla="*/ 1037189 w 5921211"/>
              <a:gd name="connsiteY11" fmla="*/ 5129471 h 5923180"/>
              <a:gd name="connsiteX12" fmla="*/ 202446 w 5921211"/>
              <a:gd name="connsiteY12" fmla="*/ 4000333 h 5923180"/>
              <a:gd name="connsiteX13" fmla="*/ 189226 w 5921211"/>
              <a:gd name="connsiteY13" fmla="*/ 3995494 h 5923180"/>
              <a:gd name="connsiteX14" fmla="*/ 133147 w 5921211"/>
              <a:gd name="connsiteY14" fmla="*/ 3842277 h 5923180"/>
              <a:gd name="connsiteX15" fmla="*/ 0 w 5921211"/>
              <a:gd name="connsiteY15" fmla="*/ 2961590 h 5923180"/>
              <a:gd name="connsiteX16" fmla="*/ 2961590 w 5921211"/>
              <a:gd name="connsiteY16" fmla="*/ 0 h 5923180"/>
              <a:gd name="connsiteX0" fmla="*/ 2961590 w 5921211"/>
              <a:gd name="connsiteY0" fmla="*/ 0 h 5923180"/>
              <a:gd name="connsiteX1" fmla="*/ 4373260 w 5921211"/>
              <a:gd name="connsiteY1" fmla="*/ 357448 h 5923180"/>
              <a:gd name="connsiteX2" fmla="*/ 4597558 w 5921211"/>
              <a:gd name="connsiteY2" fmla="*/ 482695 h 5923180"/>
              <a:gd name="connsiteX3" fmla="*/ 4526747 w 5921211"/>
              <a:gd name="connsiteY3" fmla="*/ 617305 h 5923180"/>
              <a:gd name="connsiteX4" fmla="*/ 4391276 w 5921211"/>
              <a:gd name="connsiteY4" fmla="*/ 1288313 h 5923180"/>
              <a:gd name="connsiteX5" fmla="*/ 5767726 w 5921211"/>
              <a:gd name="connsiteY5" fmla="*/ 2977160 h 5923180"/>
              <a:gd name="connsiteX6" fmla="*/ 5921211 w 5921211"/>
              <a:gd name="connsiteY6" fmla="*/ 2996837 h 5923180"/>
              <a:gd name="connsiteX7" fmla="*/ 5907890 w 5921211"/>
              <a:gd name="connsiteY7" fmla="*/ 3264395 h 5923180"/>
              <a:gd name="connsiteX8" fmla="*/ 2961590 w 5921211"/>
              <a:gd name="connsiteY8" fmla="*/ 5923180 h 5923180"/>
              <a:gd name="connsiteX9" fmla="*/ 1077744 w 5921211"/>
              <a:gd name="connsiteY9" fmla="*/ 5246897 h 5923180"/>
              <a:gd name="connsiteX10" fmla="*/ 1052696 w 5921211"/>
              <a:gd name="connsiteY10" fmla="*/ 5225155 h 5923180"/>
              <a:gd name="connsiteX11" fmla="*/ 1037189 w 5921211"/>
              <a:gd name="connsiteY11" fmla="*/ 5129471 h 5923180"/>
              <a:gd name="connsiteX12" fmla="*/ 202446 w 5921211"/>
              <a:gd name="connsiteY12" fmla="*/ 4000333 h 5923180"/>
              <a:gd name="connsiteX13" fmla="*/ 189226 w 5921211"/>
              <a:gd name="connsiteY13" fmla="*/ 3995494 h 5923180"/>
              <a:gd name="connsiteX14" fmla="*/ 133147 w 5921211"/>
              <a:gd name="connsiteY14" fmla="*/ 3842277 h 5923180"/>
              <a:gd name="connsiteX15" fmla="*/ 0 w 5921211"/>
              <a:gd name="connsiteY15" fmla="*/ 2961590 h 5923180"/>
              <a:gd name="connsiteX16" fmla="*/ 2961590 w 5921211"/>
              <a:gd name="connsiteY16" fmla="*/ 0 h 59231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921211" h="5923180">
                <a:moveTo>
                  <a:pt x="2961590" y="0"/>
                </a:moveTo>
                <a:cubicBezTo>
                  <a:pt x="3472728" y="0"/>
                  <a:pt x="3953623" y="129487"/>
                  <a:pt x="4373260" y="357448"/>
                </a:cubicBezTo>
                <a:lnTo>
                  <a:pt x="4597558" y="482695"/>
                </a:lnTo>
                <a:lnTo>
                  <a:pt x="4526747" y="617305"/>
                </a:lnTo>
                <a:cubicBezTo>
                  <a:pt x="4439514" y="823546"/>
                  <a:pt x="4391276" y="1050296"/>
                  <a:pt x="4391276" y="1288313"/>
                </a:cubicBezTo>
                <a:cubicBezTo>
                  <a:pt x="4391276" y="2121372"/>
                  <a:pt x="4982188" y="2816416"/>
                  <a:pt x="5767726" y="2977160"/>
                </a:cubicBezTo>
                <a:lnTo>
                  <a:pt x="5921211" y="2996837"/>
                </a:lnTo>
                <a:lnTo>
                  <a:pt x="5907890" y="3264395"/>
                </a:lnTo>
                <a:cubicBezTo>
                  <a:pt x="5756227" y="4757795"/>
                  <a:pt x="4495004" y="5923180"/>
                  <a:pt x="2961590" y="5923180"/>
                </a:cubicBezTo>
                <a:cubicBezTo>
                  <a:pt x="2245997" y="5923180"/>
                  <a:pt x="1589681" y="5669385"/>
                  <a:pt x="1077744" y="5246897"/>
                </a:cubicBezTo>
                <a:lnTo>
                  <a:pt x="1052696" y="5225155"/>
                </a:lnTo>
                <a:lnTo>
                  <a:pt x="1037189" y="5129471"/>
                </a:lnTo>
                <a:cubicBezTo>
                  <a:pt x="985425" y="4619759"/>
                  <a:pt x="655944" y="4192147"/>
                  <a:pt x="202446" y="4000333"/>
                </a:cubicBezTo>
                <a:lnTo>
                  <a:pt x="189226" y="3995494"/>
                </a:lnTo>
                <a:lnTo>
                  <a:pt x="133147" y="3842277"/>
                </a:lnTo>
                <a:cubicBezTo>
                  <a:pt x="46616" y="3564068"/>
                  <a:pt x="0" y="3268273"/>
                  <a:pt x="0" y="2961590"/>
                </a:cubicBezTo>
                <a:cubicBezTo>
                  <a:pt x="0" y="1325949"/>
                  <a:pt x="1325949" y="0"/>
                  <a:pt x="2961590" y="0"/>
                </a:cubicBezTo>
                <a:close/>
              </a:path>
            </a:pathLst>
          </a:custGeom>
          <a:pattFill prst="lgCheck">
            <a:fgClr>
              <a:schemeClr val="bg1">
                <a:lumMod val="9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20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97744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EA5F15B49BBD46BAD24569EAF4F923" ma:contentTypeVersion="38" ma:contentTypeDescription="Create a new document." ma:contentTypeScope="" ma:versionID="5ff3c6d95fa2e7171dc62cc4efd5a51f">
  <xsd:schema xmlns:xsd="http://www.w3.org/2001/XMLSchema" xmlns:xs="http://www.w3.org/2001/XMLSchema" xmlns:p="http://schemas.microsoft.com/office/2006/metadata/properties" xmlns:ns2="eb9ed168-19c8-4633-a1ec-ec6df6c71bf0" xmlns:ns3="2cbf940b-6aba-4986-a9fb-a77064a2dcb6" xmlns:ns4="73fb875a-8af9-4255-b008-0995492d31cd" targetNamespace="http://schemas.microsoft.com/office/2006/metadata/properties" ma:root="true" ma:fieldsID="9dc678e94515cd8d8f9fb1eadbf41bef" ns2:_="" ns3:_="" ns4:_="">
    <xsd:import namespace="eb9ed168-19c8-4633-a1ec-ec6df6c71bf0"/>
    <xsd:import namespace="2cbf940b-6aba-4986-a9fb-a77064a2dcb6"/>
    <xsd:import namespace="73fb875a-8af9-4255-b008-0995492d31cd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DocumentType" minOccurs="0"/>
                <xsd:element ref="ns3:SharedWithUsers" minOccurs="0"/>
                <xsd:element ref="ns3:SharedWithDetails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EmailsSent" minOccurs="0"/>
                <xsd:element ref="ns2:OpenRate" minOccurs="0"/>
                <xsd:element ref="ns2:ClicktoOpenRate" minOccurs="0"/>
                <xsd:element ref="ns2:UnsubscribeRate" minOccurs="0"/>
                <xsd:element ref="ns2:Region" minOccurs="0"/>
                <xsd:element ref="ns2:OriginallyCreated" minOccurs="0"/>
                <xsd:element ref="ns2:ztdy" minOccurs="0"/>
                <xsd:element ref="ns2:ItemID" minOccurs="0"/>
                <xsd:element ref="ns2:LastModified" minOccurs="0"/>
                <xsd:element ref="ns2:Type2" minOccurs="0"/>
                <xsd:element ref="ns2:MediaLengthInSeconds" minOccurs="0"/>
                <xsd:element ref="ns3:_dlc_DocId" minOccurs="0"/>
                <xsd:element ref="ns3:_dlc_DocIdUrl" minOccurs="0"/>
                <xsd:element ref="ns3:_dlc_DocIdPersistId" minOccurs="0"/>
                <xsd:element ref="ns2:FileType" minOccurs="0"/>
                <xsd:element ref="ns2:ProgramArea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3:TaxKeywordTaxHTField" minOccurs="0"/>
                <xsd:element ref="ns2:lf72238c114b404fb1a75ce5a3e1294c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9ed168-19c8-4633-a1ec-ec6df6c71bf0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DRAFT" ma:format="Dropdown" ma:internalName="Status">
      <xsd:simpleType>
        <xsd:union memberTypes="dms:Text">
          <xsd:simpleType>
            <xsd:restriction base="dms:Choice">
              <xsd:enumeration value="FINAL"/>
              <xsd:enumeration value="DRAFT"/>
              <xsd:enumeration value="WITHDRAWN"/>
              <xsd:enumeration value="Ready for Review"/>
            </xsd:restriction>
          </xsd:simpleType>
        </xsd:union>
      </xsd:simpleType>
    </xsd:element>
    <xsd:element name="DocumentType" ma:index="3" nillable="true" ma:displayName="Document Type" ma:format="Dropdown" ma:internalName="DocumentType">
      <xsd:simpleType>
        <xsd:union memberTypes="dms:Text">
          <xsd:simpleType>
            <xsd:restriction base="dms:Choice">
              <xsd:enumeration value="Speech"/>
              <xsd:enumeration value="Interview Briefing"/>
              <xsd:enumeration value="Resource"/>
              <xsd:enumeration value="Procedural"/>
            </xsd:restriction>
          </xsd:simpleType>
        </xsd:union>
      </xsd:simpleType>
    </xsd:element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hidden="true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hidden="true" ma:internalName="MediaServiceLocation" ma:readOnly="true">
      <xsd:simpleType>
        <xsd:restriction base="dms:Text"/>
      </xsd:simpleType>
    </xsd:element>
    <xsd:element name="MediaServiceOCR" ma:index="18" nillable="true" ma:displayName="Extracted Text" ma:hidden="true" ma:internalName="MediaServiceOCR" ma:readOnly="true">
      <xsd:simpleType>
        <xsd:restriction base="dms:Note"/>
      </xsd:simpleType>
    </xsd:element>
    <xsd:element name="EmailsSent" ma:index="20" nillable="true" ma:displayName="Emails Sent" ma:decimals="0" ma:format="Dropdown" ma:internalName="EmailsSent" ma:percentage="FALSE">
      <xsd:simpleType>
        <xsd:restriction base="dms:Number"/>
      </xsd:simpleType>
    </xsd:element>
    <xsd:element name="OpenRate" ma:index="21" nillable="true" ma:displayName="Open Rate" ma:format="Dropdown" ma:internalName="OpenRate" ma:percentage="TRUE">
      <xsd:simpleType>
        <xsd:restriction base="dms:Number"/>
      </xsd:simpleType>
    </xsd:element>
    <xsd:element name="ClicktoOpenRate" ma:index="22" nillable="true" ma:displayName="Click to Open Rate" ma:format="Dropdown" ma:internalName="ClicktoOpenRate" ma:percentage="TRUE">
      <xsd:simpleType>
        <xsd:restriction base="dms:Number"/>
      </xsd:simpleType>
    </xsd:element>
    <xsd:element name="UnsubscribeRate" ma:index="23" nillable="true" ma:displayName="Unsubscribe Rate" ma:format="Dropdown" ma:internalName="UnsubscribeRate" ma:percentage="TRUE">
      <xsd:simpleType>
        <xsd:restriction base="dms:Number"/>
      </xsd:simpleType>
    </xsd:element>
    <xsd:element name="Region" ma:index="24" nillable="true" ma:displayName="Region" ma:format="Dropdown" ma:internalName="Region">
      <xsd:simpleType>
        <xsd:restriction base="dms:Text">
          <xsd:maxLength value="255"/>
        </xsd:restriction>
      </xsd:simpleType>
    </xsd:element>
    <xsd:element name="OriginallyCreated" ma:index="25" nillable="true" ma:displayName="Originally Created" ma:format="DateOnly" ma:internalName="OriginallyCreated">
      <xsd:simpleType>
        <xsd:restriction base="dms:DateTime"/>
      </xsd:simpleType>
    </xsd:element>
    <xsd:element name="ztdy" ma:index="26" nillable="true" ma:displayName="Last Updated" ma:internalName="ztdy">
      <xsd:simpleType>
        <xsd:restriction base="dms:DateTime"/>
      </xsd:simpleType>
    </xsd:element>
    <xsd:element name="ItemID" ma:index="27" nillable="true" ma:displayName="ItemID" ma:decimals="0" ma:description="This column matches documents saved on SharePoint to their associated record in COMPASS" ma:format="Dropdown" ma:internalName="ItemID" ma:percentage="FALSE">
      <xsd:simpleType>
        <xsd:restriction base="dms:Number"/>
      </xsd:simpleType>
    </xsd:element>
    <xsd:element name="LastModified" ma:index="28" nillable="true" ma:displayName="Last Modified" ma:default="[today]" ma:format="DateTime" ma:internalName="LastModified">
      <xsd:simpleType>
        <xsd:restriction base="dms:DateTime"/>
      </xsd:simpleType>
    </xsd:element>
    <xsd:element name="Type2" ma:index="29" nillable="true" ma:displayName="Type 2" ma:description="Type of briefing" ma:format="Dropdown" ma:internalName="Type2">
      <xsd:simpleType>
        <xsd:union memberTypes="dms:Text">
          <xsd:simpleType>
            <xsd:restriction base="dms:Choice">
              <xsd:enumeration value="Interview"/>
              <xsd:enumeration value="Speech"/>
              <xsd:enumeration value="Talking Points"/>
            </xsd:restriction>
          </xsd:simpleType>
        </xsd:union>
      </xsd:simpleType>
    </xsd:element>
    <xsd:element name="MediaLengthInSeconds" ma:index="30" nillable="true" ma:displayName="MediaLengthInSeconds" ma:hidden="true" ma:internalName="MediaLengthInSeconds" ma:readOnly="true">
      <xsd:simpleType>
        <xsd:restriction base="dms:Unknown"/>
      </xsd:simpleType>
    </xsd:element>
    <xsd:element name="FileType" ma:index="34" nillable="true" ma:displayName="File Type" ma:format="Dropdown" ma:internalName="FileType">
      <xsd:simpleType>
        <xsd:restriction base="dms:Choice">
          <xsd:enumeration value="Communications Plan"/>
          <xsd:enumeration value="Press Release"/>
          <xsd:enumeration value="Blog"/>
          <xsd:enumeration value="Social Media Content"/>
          <xsd:enumeration value="Talking Points"/>
          <xsd:enumeration value="Questions and Answers"/>
          <xsd:enumeration value="Source Material"/>
          <xsd:enumeration value="Infographic"/>
          <xsd:enumeration value="Background"/>
        </xsd:restriction>
      </xsd:simpleType>
    </xsd:element>
    <xsd:element name="ProgramArea" ma:index="35" nillable="true" ma:displayName="Program Area" ma:format="Dropdown" ma:internalName="ProgramArea">
      <xsd:simpleType>
        <xsd:restriction base="dms:Choice">
          <xsd:enumeration value="SNAP"/>
          <xsd:enumeration value="CN"/>
          <xsd:enumeration value="CNPP"/>
          <xsd:enumeration value="SNAS"/>
          <xsd:enumeration value="Agency"/>
          <xsd:enumeration value="Mission Area"/>
          <xsd:enumeration value="Department"/>
        </xsd:restriction>
      </xsd:simpleType>
    </xsd:element>
    <xsd:element name="lcf76f155ced4ddcb4097134ff3c332f" ma:index="37" nillable="true" ma:taxonomy="true" ma:internalName="lcf76f155ced4ddcb4097134ff3c332f" ma:taxonomyFieldName="MediaServiceImageTags" ma:displayName="Image Tags" ma:readOnly="false" ma:fieldId="{5cf76f15-5ced-4ddc-b409-7134ff3c332f}" ma:taxonomyMulti="true" ma:sspId="8ff62593-b918-4deb-ac08-0d74ac0cc7e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3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4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f72238c114b404fb1a75ce5a3e1294c" ma:index="44" nillable="true" ma:taxonomy="true" ma:internalName="lf72238c114b404fb1a75ce5a3e1294c" ma:taxonomyFieldName="Portfolio" ma:displayName="Portfolio" ma:default="" ma:fieldId="{5f72238c-114b-404f-b1a7-5ce5a3e1294c}" ma:sspId="8ff62593-b918-4deb-ac08-0d74ac0cc7e6" ma:termSetId="db8b019d-5474-42da-9c3a-c726b894899f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bf940b-6aba-4986-a9fb-a77064a2dcb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hidden="true" ma:internalName="SharedWithDetails" ma:readOnly="true">
      <xsd:simpleType>
        <xsd:restriction base="dms:Note"/>
      </xsd:simpleType>
    </xsd:element>
    <xsd:element name="_dlc_DocId" ma:index="31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32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33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KeywordTaxHTField" ma:index="42" nillable="true" ma:taxonomy="true" ma:internalName="TaxKeywordTaxHTField" ma:taxonomyFieldName="TaxKeyword" ma:displayName="Enterprise Keywords" ma:readOnly="false" ma:fieldId="{23f27201-bee3-471e-b2e7-b64fd8b7ca38}" ma:taxonomyMulti="true" ma:sspId="8ff62593-b918-4deb-ac08-0d74ac0cc7e6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fb875a-8af9-4255-b008-0995492d31cd" elementFormDefault="qualified">
    <xsd:import namespace="http://schemas.microsoft.com/office/2006/documentManagement/types"/>
    <xsd:import namespace="http://schemas.microsoft.com/office/infopath/2007/PartnerControls"/>
    <xsd:element name="TaxCatchAll" ma:index="38" nillable="true" ma:displayName="Taxonomy Catch All Column" ma:hidden="true" ma:list="{d976d5e6-56e2-4da2-a596-10eabbc312ed}" ma:internalName="TaxCatchAll" ma:showField="CatchAllData" ma:web="2cbf940b-6aba-4986-a9fb-a77064a2dcb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3fb875a-8af9-4255-b008-0995492d31cd" xsi:nil="true"/>
    <lcf76f155ced4ddcb4097134ff3c332f xmlns="eb9ed168-19c8-4633-a1ec-ec6df6c71bf0">
      <Terms xmlns="http://schemas.microsoft.com/office/infopath/2007/PartnerControls"/>
    </lcf76f155ced4ddcb4097134ff3c332f>
    <LastModified xmlns="eb9ed168-19c8-4633-a1ec-ec6df6c71bf0">2025-03-14T23:26:12+00:00</LastModified>
    <OriginallyCreated xmlns="eb9ed168-19c8-4633-a1ec-ec6df6c71bf0" xsi:nil="true"/>
    <ProgramArea xmlns="eb9ed168-19c8-4633-a1ec-ec6df6c71bf0" xsi:nil="true"/>
    <Status xmlns="eb9ed168-19c8-4633-a1ec-ec6df6c71bf0">DRAFT</Status>
    <UnsubscribeRate xmlns="eb9ed168-19c8-4633-a1ec-ec6df6c71bf0" xsi:nil="true"/>
    <TaxKeywordTaxHTField xmlns="2cbf940b-6aba-4986-a9fb-a77064a2dcb6">
      <Terms xmlns="http://schemas.microsoft.com/office/infopath/2007/PartnerControls"/>
    </TaxKeywordTaxHTField>
    <ItemID xmlns="eb9ed168-19c8-4633-a1ec-ec6df6c71bf0" xsi:nil="true"/>
    <Region xmlns="eb9ed168-19c8-4633-a1ec-ec6df6c71bf0" xsi:nil="true"/>
    <ztdy xmlns="eb9ed168-19c8-4633-a1ec-ec6df6c71bf0" xsi:nil="true"/>
    <Type2 xmlns="eb9ed168-19c8-4633-a1ec-ec6df6c71bf0" xsi:nil="true"/>
    <OpenRate xmlns="eb9ed168-19c8-4633-a1ec-ec6df6c71bf0" xsi:nil="true"/>
    <ClicktoOpenRate xmlns="eb9ed168-19c8-4633-a1ec-ec6df6c71bf0" xsi:nil="true"/>
    <FileType xmlns="eb9ed168-19c8-4633-a1ec-ec6df6c71bf0" xsi:nil="true"/>
    <EmailsSent xmlns="eb9ed168-19c8-4633-a1ec-ec6df6c71bf0" xsi:nil="true"/>
    <lf72238c114b404fb1a75ce5a3e1294c xmlns="eb9ed168-19c8-4633-a1ec-ec6df6c71bf0">
      <Terms xmlns="http://schemas.microsoft.com/office/infopath/2007/PartnerControls"/>
    </lf72238c114b404fb1a75ce5a3e1294c>
    <DocumentType xmlns="eb9ed168-19c8-4633-a1ec-ec6df6c71bf0" xsi:nil="true"/>
    <_dlc_DocId xmlns="2cbf940b-6aba-4986-a9fb-a77064a2dcb6">6N43MEY3ZP3S-407578889-40109</_dlc_DocId>
    <_dlc_DocIdUrl xmlns="2cbf940b-6aba-4986-a9fb-a77064a2dcb6">
      <Url>https://usdagcc.sharepoint.com/sites/FNS-OPS-CommsD/_layouts/15/DocIdRedir.aspx?ID=6N43MEY3ZP3S-407578889-40109</Url>
      <Description>6N43MEY3ZP3S-407578889-40109</Description>
    </_dlc_DocIdUrl>
  </documentManagement>
</p:properti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7051A1B9-D968-4311-AC86-2A29FC072DE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B7BC665-A38A-41CB-8413-0C8A6ECEC2DB}"/>
</file>

<file path=customXml/itemProps3.xml><?xml version="1.0" encoding="utf-8"?>
<ds:datastoreItem xmlns:ds="http://schemas.openxmlformats.org/officeDocument/2006/customXml" ds:itemID="{DB961EE4-72EE-41CC-9B25-9A1D32DF53DE}">
  <ds:schemaRefs>
    <ds:schemaRef ds:uri="http://purl.org/dc/dcmitype/"/>
    <ds:schemaRef ds:uri="http://purl.org/dc/elements/1.1/"/>
    <ds:schemaRef ds:uri="98a26b81-0323-4ee7-a678-12700234d145"/>
    <ds:schemaRef ds:uri="f720b77b-acc1-431f-a0e0-abbb3425c4d5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http://schemas.microsoft.com/office/infopath/2007/PartnerControls"/>
    <ds:schemaRef ds:uri="http://schemas.microsoft.com/office/2006/metadata/properties"/>
  </ds:schemaRefs>
</ds:datastoreItem>
</file>

<file path=customXml/itemProps4.xml><?xml version="1.0" encoding="utf-8"?>
<ds:datastoreItem xmlns:ds="http://schemas.openxmlformats.org/officeDocument/2006/customXml" ds:itemID="{29397B86-EFB9-43DC-B626-C0423A7974D8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132</TotalTime>
  <Words>120</Words>
  <Application>Microsoft Macintosh PowerPoint</Application>
  <PresentationFormat>Custom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Helvetica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Mariah Braddock</dc:creator>
  <cp:lastModifiedBy>Jae Chung</cp:lastModifiedBy>
  <cp:revision>24</cp:revision>
  <dcterms:created xsi:type="dcterms:W3CDTF">2024-04-04T16:34:19Z</dcterms:created>
  <dcterms:modified xsi:type="dcterms:W3CDTF">2025-03-14T22:31:38Z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0x01010032EA5F15B49BBD46BAD24569EAF4F923</vt:lpwstr>
  </property>
  <property fmtid="{D5CDD505-2E9C-101B-9397-08002B2CF9AE}" pid="3" name="MediaServiceImageTags">
    <vt:lpwstr/>
  </property>
  <property fmtid="{D5CDD505-2E9C-101B-9397-08002B2CF9AE}" pid="4" name="_dlc_DocIdItemGuid">
    <vt:lpwstr>c46d5105-7904-47c0-bbd7-e2429f990476</vt:lpwstr>
  </property>
</Properties>
</file>