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8" r:id="rId5"/>
    <p:sldId id="259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338C82-ABFD-BB45-A425-1901422ED110}" v="1" dt="2025-03-21T00:39:30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>
      <p:cViewPr varScale="1">
        <p:scale>
          <a:sx n="104" d="100"/>
          <a:sy n="104" d="100"/>
        </p:scale>
        <p:origin x="3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4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76DE32-014D-2215-DEFC-86D6FA97E3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880" t="15055" r="9938" b="-1651"/>
          <a:stretch/>
        </p:blipFill>
        <p:spPr>
          <a:xfrm>
            <a:off x="0" y="0"/>
            <a:ext cx="3428999" cy="4428152"/>
          </a:xfrm>
          <a:prstGeom prst="rect">
            <a:avLst/>
          </a:prstGeom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78319D0A-A936-8F3D-AFED-0D5C89F451F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201543"/>
            <a:ext cx="2743200" cy="795132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800" b="1" i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Head line goes here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0CFF0B31-821D-BC75-5FC5-F9D2824C5B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2901" y="5578894"/>
            <a:ext cx="2743200" cy="1440892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Body copy goes here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232BF905-67A8-0F40-B749-0F3C156E06C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1" y="5064293"/>
            <a:ext cx="2743200" cy="446984"/>
          </a:xfrm>
        </p:spPr>
        <p:txBody>
          <a:bodyPr lIns="0" rIns="0"/>
          <a:lstStyle>
            <a:lvl1pPr>
              <a:lnSpc>
                <a:spcPct val="100000"/>
              </a:lnSpc>
              <a:spcBef>
                <a:spcPts val="0"/>
              </a:spcBef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2234091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1B139E-6C5B-E4F6-C5EF-7E1253D183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7778" y="339046"/>
            <a:ext cx="3033445" cy="2982887"/>
          </a:xfrm>
          <a:prstGeom prst="rect">
            <a:avLst/>
          </a:prstGeom>
        </p:spPr>
      </p:pic>
      <p:pic>
        <p:nvPicPr>
          <p:cNvPr id="5" name="Picture 4" descr="A brown rectangular object ">
            <a:extLst>
              <a:ext uri="{FF2B5EF4-FFF2-40B4-BE49-F238E27FC236}">
                <a16:creationId xmlns:a16="http://schemas.microsoft.com/office/drawing/2014/main" id="{AC1E6D29-9819-29E0-36CC-A98B82EF41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346700"/>
            <a:ext cx="3429000" cy="2654300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C62F0C75-D5AB-ABD0-8CF0-DB828E561A9B}"/>
              </a:ext>
            </a:extLst>
          </p:cNvPr>
          <p:cNvSpPr txBox="1"/>
          <p:nvPr userDrawn="1"/>
        </p:nvSpPr>
        <p:spPr>
          <a:xfrm>
            <a:off x="357250" y="7418781"/>
            <a:ext cx="2933700" cy="34416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1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EC3AD-9639-4AA4-8E53-5675A89BE2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4440238"/>
            <a:ext cx="2743200" cy="7953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SUN Meals Fuel Summer Smiles!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A380-A0CC-A6CE-0623-36995F986C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5250655"/>
            <a:ext cx="2857500" cy="447675"/>
          </a:xfrm>
        </p:spPr>
        <p:txBody>
          <a:bodyPr/>
          <a:lstStyle/>
          <a:p>
            <a:r>
              <a:rPr lang="en-US" sz="1300" dirty="0"/>
              <a:t>Nutritious Meals in Group Settings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301052-B643-7ACD-7568-2D7A3FB63B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900" y="5505560"/>
            <a:ext cx="2743200" cy="1441450"/>
          </a:xfrm>
        </p:spPr>
        <p:txBody>
          <a:bodyPr/>
          <a:lstStyle/>
          <a:p>
            <a:r>
              <a:rPr lang="en-US" sz="1300" dirty="0"/>
              <a:t>We’re serving up free nutritious meals and snacks at eligible meal sites. Kids 18 and younger can enjoy healthy food, make summer memories, and meet new friends! </a:t>
            </a:r>
          </a:p>
        </p:txBody>
      </p:sp>
      <p:pic>
        <p:nvPicPr>
          <p:cNvPr id="6" name="Picture 5" descr="SUN Meals logo">
            <a:extLst>
              <a:ext uri="{FF2B5EF4-FFF2-40B4-BE49-F238E27FC236}">
                <a16:creationId xmlns:a16="http://schemas.microsoft.com/office/drawing/2014/main" id="{FE361471-AB33-0CD9-5B6E-2F73191854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138" y="6825121"/>
            <a:ext cx="3332723" cy="88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CE125648-4DE9-3F04-FE25-92A0C43F4C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4090" y="3593236"/>
            <a:ext cx="2743199" cy="2119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Meals?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D7CE8AF-D2B1-942D-E450-0471F19B60AE}"/>
              </a:ext>
            </a:extLst>
          </p:cNvPr>
          <p:cNvSpPr txBox="1">
            <a:spLocks/>
          </p:cNvSpPr>
          <p:nvPr/>
        </p:nvSpPr>
        <p:spPr>
          <a:xfrm>
            <a:off x="254090" y="3896620"/>
            <a:ext cx="2641510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Balanced meals throughout the summer fuel growth and development.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Many meal sites also offer summer activities for kids.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Eligible children can also receive SUN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Bucks.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6A5B3F-ABCC-2120-309B-5044C242A629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0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57EC9ADC-63D9-1AD2-5C66-B332B6EA4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16" name="Picture 15" descr="Email">
            <a:extLst>
              <a:ext uri="{FF2B5EF4-FFF2-40B4-BE49-F238E27FC236}">
                <a16:creationId xmlns:a16="http://schemas.microsoft.com/office/drawing/2014/main" id="{3AEC4495-9114-3BD9-2BC9-7C84CCDB1A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15" name="Picture 14" descr="Phone">
            <a:extLst>
              <a:ext uri="{FF2B5EF4-FFF2-40B4-BE49-F238E27FC236}">
                <a16:creationId xmlns:a16="http://schemas.microsoft.com/office/drawing/2014/main" id="{F89FC526-85B3-6FB5-F320-734167FA9D1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17" name="Picture 16" descr="Website">
            <a:extLst>
              <a:ext uri="{FF2B5EF4-FFF2-40B4-BE49-F238E27FC236}">
                <a16:creationId xmlns:a16="http://schemas.microsoft.com/office/drawing/2014/main" id="{EC739C05-69D1-5E63-9605-FD1AED8073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88398FB-D8A6-BF42-E712-1052405E5B9F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1981800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120C1A71-EF3C-7839-1092-3285AD7174F5}"/>
              </a:ext>
            </a:extLst>
          </p:cNvPr>
          <p:cNvSpPr txBox="1">
            <a:spLocks/>
          </p:cNvSpPr>
          <p:nvPr/>
        </p:nvSpPr>
        <p:spPr>
          <a:xfrm>
            <a:off x="2402488" y="7542138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3896192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2025-03-05T20:12:10+00:00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6N43MEY3ZP3S-407578889-39936</_dlc_DocId>
    <_dlc_DocIdUrl xmlns="2cbf940b-6aba-4986-a9fb-a77064a2dcb6">
      <Url>https://usdagcc.sharepoint.com/sites/FNS-OPS-CommsD/_layouts/15/DocIdRedir.aspx?ID=6N43MEY3ZP3S-407578889-39936</Url>
      <Description>6N43MEY3ZP3S-407578889-39936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EDDB713-A64D-4FBB-A091-C40AD196F114}"/>
</file>

<file path=customXml/itemProps2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25ADCB-48CE-4EAC-B76F-30F11ED94175}">
  <ds:schemaRefs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f720b77b-acc1-431f-a0e0-abbb3425c4d5"/>
    <ds:schemaRef ds:uri="http://www.w3.org/XML/1998/namespace"/>
    <ds:schemaRef ds:uri="http://schemas.microsoft.com/office/infopath/2007/PartnerControls"/>
    <ds:schemaRef ds:uri="98a26b81-0323-4ee7-a678-12700234d145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17657095-066B-4A7F-91CE-0337182E6E2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104</Words>
  <Application>Microsoft Office PowerPoint</Application>
  <PresentationFormat>Custom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SUN Meals Fuel Summer Smiles!</vt:lpstr>
      <vt:lpstr>Why SUN Meals?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22</cp:revision>
  <dcterms:created xsi:type="dcterms:W3CDTF">2024-04-02T13:38:55Z</dcterms:created>
  <dcterms:modified xsi:type="dcterms:W3CDTF">2025-03-21T14:11:34Z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5d55b88b-ce26-4578-a4e2-4cde2fd18630</vt:lpwstr>
  </property>
  <property fmtid="{D5CDD505-2E9C-101B-9397-08002B2CF9AE}" pid="6" name="Portfolio">
    <vt:lpwstr/>
  </property>
</Properties>
</file>