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sldIdLst>
    <p:sldId id="259" r:id="rId5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623985-E734-E447-AB85-E2E9751CBFA2}" v="2" dt="2025-03-21T00:40:50.7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408"/>
    <p:restoredTop sz="94694"/>
  </p:normalViewPr>
  <p:slideViewPr>
    <p:cSldViewPr snapToGrid="0" showGuides="1">
      <p:cViewPr varScale="1">
        <p:scale>
          <a:sx n="107" d="100"/>
          <a:sy n="107" d="100"/>
        </p:scale>
        <p:origin x="2288" y="168"/>
      </p:cViewPr>
      <p:guideLst>
        <p:guide orient="horz" pos="2448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openxmlformats.org/officeDocument/2006/relationships/customXml" Target="../customXml/item4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rown rectangle">
            <a:extLst>
              <a:ext uri="{FF2B5EF4-FFF2-40B4-BE49-F238E27FC236}">
                <a16:creationId xmlns:a16="http://schemas.microsoft.com/office/drawing/2014/main" id="{89B2765F-E0D1-394D-C53D-C9163D2647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00400" y="5254800"/>
            <a:ext cx="3232609" cy="25176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CD4D62-82BA-3810-D63E-941C20C441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880" t="15055" r="9938" b="-1651"/>
          <a:stretch/>
        </p:blipFill>
        <p:spPr>
          <a:xfrm>
            <a:off x="1" y="0"/>
            <a:ext cx="3200400" cy="41329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68A5B8-8B4B-FDDF-FE61-DC444A9B86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354497" y="229965"/>
            <a:ext cx="2924414" cy="2875673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07F79B44-6FE2-7DFA-B410-AB4C166E77AC}"/>
              </a:ext>
            </a:extLst>
          </p:cNvPr>
          <p:cNvSpPr txBox="1"/>
          <p:nvPr userDrawn="1"/>
        </p:nvSpPr>
        <p:spPr>
          <a:xfrm>
            <a:off x="3449543" y="7262770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488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0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46ADB86-A5A2-A49D-AA31-73DC2AFD81AA}"/>
              </a:ext>
            </a:extLst>
          </p:cNvPr>
          <p:cNvSpPr txBox="1">
            <a:spLocks/>
          </p:cNvSpPr>
          <p:nvPr/>
        </p:nvSpPr>
        <p:spPr>
          <a:xfrm>
            <a:off x="257175" y="4279819"/>
            <a:ext cx="2743200" cy="79513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32006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E67525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/>
              <a:t>SUN Meals Fuel Summer Smiles!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F8607-E9F7-3663-87C5-B3D61ECB7DC7}"/>
              </a:ext>
            </a:extLst>
          </p:cNvPr>
          <p:cNvSpPr txBox="1">
            <a:spLocks/>
          </p:cNvSpPr>
          <p:nvPr/>
        </p:nvSpPr>
        <p:spPr>
          <a:xfrm>
            <a:off x="257174" y="5090150"/>
            <a:ext cx="2857500" cy="44767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32006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Nutritious Meals in Group Settings</a:t>
            </a:r>
            <a:endParaRPr lang="en-US" sz="13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CA8BEBA0-F68D-5A18-65F7-F78DFE46C1B3}"/>
              </a:ext>
            </a:extLst>
          </p:cNvPr>
          <p:cNvSpPr txBox="1">
            <a:spLocks/>
          </p:cNvSpPr>
          <p:nvPr/>
        </p:nvSpPr>
        <p:spPr>
          <a:xfrm>
            <a:off x="257175" y="5356145"/>
            <a:ext cx="2743200" cy="111116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32006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We’re serving up free nutritious meals and snacks at eligible meal sites. Kids 18 and younger can enjoy healthy food, make summer memories, and meet new friends! </a:t>
            </a:r>
          </a:p>
        </p:txBody>
      </p:sp>
      <p:pic>
        <p:nvPicPr>
          <p:cNvPr id="14" name="Picture 13" descr="SUN Meals logo">
            <a:extLst>
              <a:ext uri="{FF2B5EF4-FFF2-40B4-BE49-F238E27FC236}">
                <a16:creationId xmlns:a16="http://schemas.microsoft.com/office/drawing/2014/main" id="{917BE521-AA92-B4BA-4B77-4755B133F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56" r="17688"/>
          <a:stretch/>
        </p:blipFill>
        <p:spPr>
          <a:xfrm>
            <a:off x="417515" y="6666568"/>
            <a:ext cx="2288099" cy="884792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D3404E8-92A0-DADF-A769-3CDAD021A7D0}"/>
              </a:ext>
            </a:extLst>
          </p:cNvPr>
          <p:cNvSpPr txBox="1">
            <a:spLocks/>
          </p:cNvSpPr>
          <p:nvPr/>
        </p:nvSpPr>
        <p:spPr>
          <a:xfrm>
            <a:off x="3390240" y="3369151"/>
            <a:ext cx="2743199" cy="211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Why SUN Meals?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AED95C5-7571-060D-2F6F-D84E587B6C7C}"/>
              </a:ext>
            </a:extLst>
          </p:cNvPr>
          <p:cNvSpPr txBox="1">
            <a:spLocks/>
          </p:cNvSpPr>
          <p:nvPr/>
        </p:nvSpPr>
        <p:spPr>
          <a:xfrm>
            <a:off x="3390239" y="3672536"/>
            <a:ext cx="2641510" cy="1200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Balanced meals throughout the summer fuel growth and development.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Many meal sites also offer summer activities for kids.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Eligible children can also receive SUN </a:t>
            </a:r>
            <a:r>
              <a:rPr lang="en-US" sz="130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Bucks.</a:t>
            </a: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885032-2631-AC6D-6483-2E0D92A3724B}"/>
              </a:ext>
            </a:extLst>
          </p:cNvPr>
          <p:cNvSpPr txBox="1"/>
          <p:nvPr/>
        </p:nvSpPr>
        <p:spPr>
          <a:xfrm>
            <a:off x="3342840" y="5677061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7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725B673B-3707-195F-5905-B82C69FA6E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7" b="1967"/>
          <a:stretch/>
        </p:blipFill>
        <p:spPr>
          <a:xfrm>
            <a:off x="5505581" y="5670462"/>
            <a:ext cx="672797" cy="646331"/>
          </a:xfrm>
          <a:prstGeom prst="rect">
            <a:avLst/>
          </a:prstGeom>
        </p:spPr>
      </p:pic>
      <p:pic>
        <p:nvPicPr>
          <p:cNvPr id="8" name="Picture 7" descr="Email">
            <a:extLst>
              <a:ext uri="{FF2B5EF4-FFF2-40B4-BE49-F238E27FC236}">
                <a16:creationId xmlns:a16="http://schemas.microsoft.com/office/drawing/2014/main" id="{ABB5A834-928D-C646-443A-784D460669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93" y="6461584"/>
            <a:ext cx="165581" cy="159419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45E5F27-2319-56F5-85FE-0E264FD4A590}"/>
              </a:ext>
            </a:extLst>
          </p:cNvPr>
          <p:cNvSpPr txBox="1">
            <a:spLocks/>
          </p:cNvSpPr>
          <p:nvPr/>
        </p:nvSpPr>
        <p:spPr>
          <a:xfrm>
            <a:off x="3600774" y="6414287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insertyouremail@abc.xyz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0" name="Picture 9" descr="Phone">
            <a:extLst>
              <a:ext uri="{FF2B5EF4-FFF2-40B4-BE49-F238E27FC236}">
                <a16:creationId xmlns:a16="http://schemas.microsoft.com/office/drawing/2014/main" id="{8961F271-B74E-597E-9DA4-66C0531677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5193" y="6666568"/>
            <a:ext cx="165581" cy="159087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CE629D3-6FCE-5672-3B91-BBC823E05F79}"/>
              </a:ext>
            </a:extLst>
          </p:cNvPr>
          <p:cNvSpPr txBox="1">
            <a:spLocks/>
          </p:cNvSpPr>
          <p:nvPr/>
        </p:nvSpPr>
        <p:spPr>
          <a:xfrm>
            <a:off x="3600774" y="6608340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2" name="Picture 11" descr="Website">
            <a:extLst>
              <a:ext uri="{FF2B5EF4-FFF2-40B4-BE49-F238E27FC236}">
                <a16:creationId xmlns:a16="http://schemas.microsoft.com/office/drawing/2014/main" id="{F453631E-1ABD-2A24-B4A0-BAF6708908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2714" y="6859311"/>
            <a:ext cx="168061" cy="161808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B2C868E-5547-3CC9-0E8C-BFC319A72719}"/>
              </a:ext>
            </a:extLst>
          </p:cNvPr>
          <p:cNvSpPr txBox="1">
            <a:spLocks/>
          </p:cNvSpPr>
          <p:nvPr/>
        </p:nvSpPr>
        <p:spPr>
          <a:xfrm>
            <a:off x="3600773" y="6818283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fns.usda.gov</a:t>
            </a:r>
            <a:r>
              <a:rPr lang="en-US" sz="1200" u="sng" dirty="0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9225DD3-529F-77D0-CF4E-B661ADE93747}"/>
              </a:ext>
            </a:extLst>
          </p:cNvPr>
          <p:cNvSpPr txBox="1">
            <a:spLocks/>
          </p:cNvSpPr>
          <p:nvPr/>
        </p:nvSpPr>
        <p:spPr>
          <a:xfrm>
            <a:off x="5504544" y="7393521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2739359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2025-03-05T20:12:14+00:00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6N43MEY3ZP3S-407578889-39937</_dlc_DocId>
    <_dlc_DocIdUrl xmlns="2cbf940b-6aba-4986-a9fb-a77064a2dcb6">
      <Url>https://usdagcc.sharepoint.com/sites/FNS-OPS-CommsD/_layouts/15/DocIdRedir.aspx?ID=6N43MEY3ZP3S-407578889-39937</Url>
      <Description>6N43MEY3ZP3S-407578889-39937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C0353D8-0DC7-4CAB-9245-BAEBA97498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AE5378-853E-486A-A8D8-1136309A9E86}"/>
</file>

<file path=customXml/itemProps3.xml><?xml version="1.0" encoding="utf-8"?>
<ds:datastoreItem xmlns:ds="http://schemas.openxmlformats.org/officeDocument/2006/customXml" ds:itemID="{48C899B7-3FB4-4156-9606-BF67C81F1387}">
  <ds:schemaRefs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98a26b81-0323-4ee7-a678-12700234d145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720b77b-acc1-431f-a0e0-abbb3425c4d5"/>
  </ds:schemaRefs>
</ds:datastoreItem>
</file>

<file path=customXml/itemProps4.xml><?xml version="1.0" encoding="utf-8"?>
<ds:datastoreItem xmlns:ds="http://schemas.openxmlformats.org/officeDocument/2006/customXml" ds:itemID="{CB4BADEF-05BA-4938-A4E5-93639351F31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104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Jae Chung</cp:lastModifiedBy>
  <cp:revision>10</cp:revision>
  <dcterms:created xsi:type="dcterms:W3CDTF">2024-05-24T19:38:40Z</dcterms:created>
  <dcterms:modified xsi:type="dcterms:W3CDTF">2025-03-21T14:11:29Z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_dlc_DocIdItemGuid">
    <vt:lpwstr>a889afd2-da71-4458-a9bc-0161bc896498</vt:lpwstr>
  </property>
  <property fmtid="{D5CDD505-2E9C-101B-9397-08002B2CF9AE}" pid="6" name="Portfolio">
    <vt:lpwstr/>
  </property>
</Properties>
</file>