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sldIdLst>
    <p:sldId id="256" r:id="rId5"/>
  </p:sldIdLst>
  <p:sldSz cx="10287000" cy="15773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7525"/>
    <a:srgbClr val="00A4A4"/>
    <a:srgbClr val="7A9F3E"/>
    <a:srgbClr val="83B33F"/>
    <a:srgbClr val="BB5C15"/>
    <a:srgbClr val="008080"/>
    <a:srgbClr val="5F7D31"/>
    <a:srgbClr val="F5A22E"/>
    <a:srgbClr val="26C9DC"/>
    <a:srgbClr val="BBD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38BB7-A1C8-B147-B93F-45B40D2D9269}" v="3" dt="2025-03-12T22:01:39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89"/>
    <p:restoredTop sz="94616"/>
  </p:normalViewPr>
  <p:slideViewPr>
    <p:cSldViewPr snapToGrid="0" showGuides="1">
      <p:cViewPr varScale="1">
        <p:scale>
          <a:sx n="78" d="100"/>
          <a:sy n="78" d="100"/>
        </p:scale>
        <p:origin x="41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ynthia Kim" userId="S::ckim@cmrignite.com::15d465f6-7e67-4a11-a213-d47d2463bf9e" providerId="AD" clId="Web-{CB1EEEAB-6555-432F-EC85-E359A8C7008F}"/>
    <pc:docChg chg="modSld">
      <pc:chgData name="Cynthia Kim" userId="S::ckim@cmrignite.com::15d465f6-7e67-4a11-a213-d47d2463bf9e" providerId="AD" clId="Web-{CB1EEEAB-6555-432F-EC85-E359A8C7008F}" dt="2024-05-20T18:58:33.702" v="1" actId="20577"/>
      <pc:docMkLst>
        <pc:docMk/>
      </pc:docMkLst>
      <pc:sldChg chg="modSp">
        <pc:chgData name="Cynthia Kim" userId="S::ckim@cmrignite.com::15d465f6-7e67-4a11-a213-d47d2463bf9e" providerId="AD" clId="Web-{CB1EEEAB-6555-432F-EC85-E359A8C7008F}" dt="2024-05-20T18:58:33.702" v="1" actId="20577"/>
        <pc:sldMkLst>
          <pc:docMk/>
          <pc:sldMk cId="1648757483" sldId="256"/>
        </pc:sldMkLst>
      </pc:sldChg>
    </pc:docChg>
  </pc:docChgLst>
  <pc:docChgLst>
    <pc:chgData name="Evan Burnett" userId="S::eburnett@cmrignite.com::e7ddc957-da61-42ca-9888-6105684849d3" providerId="AD" clId="Web-{AF4D32D0-C3F8-6A31-A531-6EAB192E42D3}"/>
    <pc:docChg chg="">
      <pc:chgData name="Evan Burnett" userId="S::eburnett@cmrignite.com::e7ddc957-da61-42ca-9888-6105684849d3" providerId="AD" clId="Web-{AF4D32D0-C3F8-6A31-A531-6EAB192E42D3}" dt="2024-05-30T19:17:11.990" v="0"/>
      <pc:docMkLst>
        <pc:docMk/>
      </pc:docMkLst>
      <pc:sldChg chg="addCm">
        <pc:chgData name="Evan Burnett" userId="S::eburnett@cmrignite.com::e7ddc957-da61-42ca-9888-6105684849d3" providerId="AD" clId="Web-{AF4D32D0-C3F8-6A31-A531-6EAB192E42D3}" dt="2024-05-30T19:17:11.990" v="0"/>
        <pc:sldMkLst>
          <pc:docMk/>
          <pc:sldMk cId="16487574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AF4D32D0-C3F8-6A31-A531-6EAB192E42D3}" dt="2024-05-30T19:17:11.990" v="0"/>
              <pc2:cmMkLst xmlns:pc2="http://schemas.microsoft.com/office/powerpoint/2019/9/main/command">
                <pc:docMk/>
                <pc:sldMk cId="1648757483" sldId="256"/>
                <pc2:cmMk id="{69654EFC-B0B3-4CFE-B273-5EE3943B2245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F886736F-1253-26A9-A2DD-EACEA1CA9A17}"/>
    <pc:docChg chg="modSld">
      <pc:chgData name="Evan Burnett" userId="S::eburnett@cmrignite.com::e7ddc957-da61-42ca-9888-6105684849d3" providerId="AD" clId="Web-{F886736F-1253-26A9-A2DD-EACEA1CA9A17}" dt="2024-05-31T20:12:21.098" v="0"/>
      <pc:docMkLst>
        <pc:docMk/>
      </pc:docMkLst>
      <pc:sldChg chg="modSp">
        <pc:chgData name="Evan Burnett" userId="S::eburnett@cmrignite.com::e7ddc957-da61-42ca-9888-6105684849d3" providerId="AD" clId="Web-{F886736F-1253-26A9-A2DD-EACEA1CA9A17}" dt="2024-05-31T20:12:21.098" v="0"/>
        <pc:sldMkLst>
          <pc:docMk/>
          <pc:sldMk cId="1648757483" sldId="256"/>
        </pc:sldMkLst>
      </pc:sldChg>
    </pc:docChg>
  </pc:docChgLst>
  <pc:docChgLst>
    <pc:chgData name="Chaji Yang" userId="4e6a9ab4-4bf5-4d72-838b-d3789445bf9a" providerId="ADAL" clId="{F5350929-B0CD-AF45-9D70-9D88640EF8E4}"/>
    <pc:docChg chg="modSld">
      <pc:chgData name="Chaji Yang" userId="4e6a9ab4-4bf5-4d72-838b-d3789445bf9a" providerId="ADAL" clId="{F5350929-B0CD-AF45-9D70-9D88640EF8E4}" dt="2025-02-25T14:21:04.318" v="31" actId="962"/>
      <pc:docMkLst>
        <pc:docMk/>
      </pc:docMkLst>
      <pc:sldChg chg="modSp mod">
        <pc:chgData name="Chaji Yang" userId="4e6a9ab4-4bf5-4d72-838b-d3789445bf9a" providerId="ADAL" clId="{F5350929-B0CD-AF45-9D70-9D88640EF8E4}" dt="2025-02-25T14:21:04.318" v="31" actId="962"/>
        <pc:sldMkLst>
          <pc:docMk/>
          <pc:sldMk cId="1648757483" sldId="256"/>
        </pc:sldMkLst>
        <pc:picChg chg="mod">
          <ac:chgData name="Chaji Yang" userId="4e6a9ab4-4bf5-4d72-838b-d3789445bf9a" providerId="ADAL" clId="{F5350929-B0CD-AF45-9D70-9D88640EF8E4}" dt="2025-02-25T14:21:04.318" v="31" actId="962"/>
          <ac:picMkLst>
            <pc:docMk/>
            <pc:sldMk cId="1648757483" sldId="256"/>
            <ac:picMk id="19" creationId="{6B19425F-AE4C-5FE6-36F2-8C86A33F609E}"/>
          </ac:picMkLst>
        </pc:picChg>
      </pc:sldChg>
    </pc:docChg>
  </pc:docChgLst>
  <pc:docChgLst>
    <pc:chgData name="Cynthia Kim" userId="S::ckim@cmrignite.com::15d465f6-7e67-4a11-a213-d47d2463bf9e" providerId="AD" clId="Web-{140499E5-B03B-7C24-33C7-736B3EC068E7}"/>
    <pc:docChg chg="">
      <pc:chgData name="Cynthia Kim" userId="S::ckim@cmrignite.com::15d465f6-7e67-4a11-a213-d47d2463bf9e" providerId="AD" clId="Web-{140499E5-B03B-7C24-33C7-736B3EC068E7}" dt="2024-05-30T20:17:53.674" v="0"/>
      <pc:docMkLst>
        <pc:docMk/>
      </pc:docMkLst>
      <pc:sldChg chg="delCm">
        <pc:chgData name="Cynthia Kim" userId="S::ckim@cmrignite.com::15d465f6-7e67-4a11-a213-d47d2463bf9e" providerId="AD" clId="Web-{140499E5-B03B-7C24-33C7-736B3EC068E7}" dt="2024-05-30T20:17:53.674" v="0"/>
        <pc:sldMkLst>
          <pc:docMk/>
          <pc:sldMk cId="16487574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140499E5-B03B-7C24-33C7-736B3EC068E7}" dt="2024-05-30T20:17:53.674" v="0"/>
              <pc2:cmMkLst xmlns:pc2="http://schemas.microsoft.com/office/powerpoint/2019/9/main/command">
                <pc:docMk/>
                <pc:sldMk cId="1648757483" sldId="256"/>
                <pc2:cmMk id="{69654EFC-B0B3-4CFE-B273-5EE3943B2245}"/>
              </pc2:cmMkLst>
            </pc226:cmChg>
          </p:ext>
        </pc:extLst>
      </pc:sldChg>
    </pc:docChg>
  </pc:docChgLst>
  <pc:docChgLst>
    <pc:chgData name="Jae Chung" userId="95f87405-8f7d-4a23-8f85-7ab65ea213d7" providerId="ADAL" clId="{2E138BB7-A1C8-B147-B93F-45B40D2D9269}"/>
    <pc:docChg chg="undo custSel modSld modMainMaster">
      <pc:chgData name="Jae Chung" userId="95f87405-8f7d-4a23-8f85-7ab65ea213d7" providerId="ADAL" clId="{2E138BB7-A1C8-B147-B93F-45B40D2D9269}" dt="2025-03-13T17:50:16.276" v="47" actId="20577"/>
      <pc:docMkLst>
        <pc:docMk/>
      </pc:docMkLst>
      <pc:sldChg chg="addSp delSp modSp mod">
        <pc:chgData name="Jae Chung" userId="95f87405-8f7d-4a23-8f85-7ab65ea213d7" providerId="ADAL" clId="{2E138BB7-A1C8-B147-B93F-45B40D2D9269}" dt="2025-03-13T17:50:16.276" v="47" actId="20577"/>
        <pc:sldMkLst>
          <pc:docMk/>
          <pc:sldMk cId="1648757483" sldId="256"/>
        </pc:sldMkLst>
        <pc:spChg chg="add mod">
          <ac:chgData name="Jae Chung" userId="95f87405-8f7d-4a23-8f85-7ab65ea213d7" providerId="ADAL" clId="{2E138BB7-A1C8-B147-B93F-45B40D2D9269}" dt="2025-03-12T21:53:56.650" v="2" actId="767"/>
          <ac:spMkLst>
            <pc:docMk/>
            <pc:sldMk cId="1648757483" sldId="256"/>
            <ac:spMk id="2" creationId="{C1443725-22BD-6861-0A73-3B37E366495A}"/>
          </ac:spMkLst>
        </pc:spChg>
        <pc:spChg chg="add mod">
          <ac:chgData name="Jae Chung" userId="95f87405-8f7d-4a23-8f85-7ab65ea213d7" providerId="ADAL" clId="{2E138BB7-A1C8-B147-B93F-45B40D2D9269}" dt="2025-03-13T17:50:16.276" v="47" actId="20577"/>
          <ac:spMkLst>
            <pc:docMk/>
            <pc:sldMk cId="1648757483" sldId="256"/>
            <ac:spMk id="2" creationId="{E73B5299-C5BE-FDEC-7D9A-A74F2F160A2D}"/>
          </ac:spMkLst>
        </pc:spChg>
        <pc:spChg chg="add del mod">
          <ac:chgData name="Jae Chung" userId="95f87405-8f7d-4a23-8f85-7ab65ea213d7" providerId="ADAL" clId="{2E138BB7-A1C8-B147-B93F-45B40D2D9269}" dt="2025-03-12T21:54:44.253" v="21" actId="22"/>
          <ac:spMkLst>
            <pc:docMk/>
            <pc:sldMk cId="1648757483" sldId="256"/>
            <ac:spMk id="5" creationId="{163EF08B-EAF1-3090-225D-7001B9CE1AB3}"/>
          </ac:spMkLst>
        </pc:spChg>
        <pc:spChg chg="del">
          <ac:chgData name="Jae Chung" userId="95f87405-8f7d-4a23-8f85-7ab65ea213d7" providerId="ADAL" clId="{2E138BB7-A1C8-B147-B93F-45B40D2D9269}" dt="2025-03-12T21:44:04.174" v="0" actId="478"/>
          <ac:spMkLst>
            <pc:docMk/>
            <pc:sldMk cId="1648757483" sldId="256"/>
            <ac:spMk id="5" creationId="{5DCD1916-BAF2-CB78-9508-731F2C2DF8A6}"/>
          </ac:spMkLst>
        </pc:spChg>
      </pc:sldChg>
      <pc:sldMasterChg chg="modSldLayout">
        <pc:chgData name="Jae Chung" userId="95f87405-8f7d-4a23-8f85-7ab65ea213d7" providerId="ADAL" clId="{2E138BB7-A1C8-B147-B93F-45B40D2D9269}" dt="2025-03-12T22:01:37.620" v="39" actId="20577"/>
        <pc:sldMasterMkLst>
          <pc:docMk/>
          <pc:sldMasterMk cId="4235798518" sldId="2147483655"/>
        </pc:sldMasterMkLst>
        <pc:sldLayoutChg chg="modSp mod">
          <pc:chgData name="Jae Chung" userId="95f87405-8f7d-4a23-8f85-7ab65ea213d7" providerId="ADAL" clId="{2E138BB7-A1C8-B147-B93F-45B40D2D9269}" dt="2025-03-12T22:01:37.620" v="39" actId="20577"/>
          <pc:sldLayoutMkLst>
            <pc:docMk/>
            <pc:sldMasterMk cId="4235798518" sldId="2147483655"/>
            <pc:sldLayoutMk cId="3245059925" sldId="2147483670"/>
          </pc:sldLayoutMkLst>
          <pc:spChg chg="mod">
            <ac:chgData name="Jae Chung" userId="95f87405-8f7d-4a23-8f85-7ab65ea213d7" providerId="ADAL" clId="{2E138BB7-A1C8-B147-B93F-45B40D2D9269}" dt="2025-03-12T22:01:37.620" v="39" actId="20577"/>
            <ac:spMkLst>
              <pc:docMk/>
              <pc:sldMasterMk cId="4235798518" sldId="2147483655"/>
              <pc:sldLayoutMk cId="3245059925" sldId="2147483670"/>
              <ac:spMk id="4" creationId="{3F36F5F6-A1DF-59E2-D067-7DDD687F081C}"/>
            </ac:spMkLst>
          </pc:spChg>
        </pc:sldLayoutChg>
      </pc:sldMasterChg>
    </pc:docChg>
  </pc:docChgLst>
  <pc:docChgLst>
    <pc:chgData name="Jae Chung" userId="95f87405-8f7d-4a23-8f85-7ab65ea213d7" providerId="ADAL" clId="{4EEEF14E-E61A-684F-B2FF-5F1899B00B7C}"/>
    <pc:docChg chg="modSld">
      <pc:chgData name="Jae Chung" userId="95f87405-8f7d-4a23-8f85-7ab65ea213d7" providerId="ADAL" clId="{4EEEF14E-E61A-684F-B2FF-5F1899B00B7C}" dt="2025-02-25T00:18:12.009" v="5" actId="207"/>
      <pc:docMkLst>
        <pc:docMk/>
      </pc:docMkLst>
      <pc:sldChg chg="modSp mod">
        <pc:chgData name="Jae Chung" userId="95f87405-8f7d-4a23-8f85-7ab65ea213d7" providerId="ADAL" clId="{4EEEF14E-E61A-684F-B2FF-5F1899B00B7C}" dt="2025-02-25T00:18:12.009" v="5" actId="207"/>
        <pc:sldMkLst>
          <pc:docMk/>
          <pc:sldMk cId="1648757483" sldId="256"/>
        </pc:sldMkLst>
        <pc:spChg chg="mod">
          <ac:chgData name="Jae Chung" userId="95f87405-8f7d-4a23-8f85-7ab65ea213d7" providerId="ADAL" clId="{4EEEF14E-E61A-684F-B2FF-5F1899B00B7C}" dt="2025-02-25T00:18:12.009" v="5" actId="207"/>
          <ac:spMkLst>
            <pc:docMk/>
            <pc:sldMk cId="1648757483" sldId="256"/>
            <ac:spMk id="10" creationId="{3BBEA04E-D90F-1632-8358-B97B8BBA1522}"/>
          </ac:spMkLst>
        </pc:spChg>
        <pc:spChg chg="mod">
          <ac:chgData name="Jae Chung" userId="95f87405-8f7d-4a23-8f85-7ab65ea213d7" providerId="ADAL" clId="{4EEEF14E-E61A-684F-B2FF-5F1899B00B7C}" dt="2025-02-25T00:17:32.203" v="4" actId="20577"/>
          <ac:spMkLst>
            <pc:docMk/>
            <pc:sldMk cId="1648757483" sldId="256"/>
            <ac:spMk id="16" creationId="{835AD791-80C0-FA9F-A69C-55C6686AD7B5}"/>
          </ac:spMkLst>
        </pc:spChg>
        <pc:picChg chg="mod">
          <ac:chgData name="Jae Chung" userId="95f87405-8f7d-4a23-8f85-7ab65ea213d7" providerId="ADAL" clId="{4EEEF14E-E61A-684F-B2FF-5F1899B00B7C}" dt="2025-02-25T00:17:15.894" v="1" actId="14100"/>
          <ac:picMkLst>
            <pc:docMk/>
            <pc:sldMk cId="1648757483" sldId="256"/>
            <ac:picMk id="19" creationId="{6B19425F-AE4C-5FE6-36F2-8C86A33F609E}"/>
          </ac:picMkLst>
        </pc:picChg>
      </pc:sldChg>
    </pc:docChg>
  </pc:docChgLst>
  <pc:docChgLst>
    <pc:chgData name="Woojung Hwang" userId="2f48344a-4cb6-44e2-85e0-9b0e9e1067a5" providerId="ADAL" clId="{2B5F362B-7D60-5F4C-B03F-C0F8DDDDE63B}"/>
    <pc:docChg chg="undo custSel modSld modMainMaster">
      <pc:chgData name="Woojung Hwang" userId="2f48344a-4cb6-44e2-85e0-9b0e9e1067a5" providerId="ADAL" clId="{2B5F362B-7D60-5F4C-B03F-C0F8DDDDE63B}" dt="2024-05-29T13:30:43.272" v="75"/>
      <pc:docMkLst>
        <pc:docMk/>
      </pc:docMkLst>
      <pc:sldChg chg="addSp delSp modSp mod">
        <pc:chgData name="Woojung Hwang" userId="2f48344a-4cb6-44e2-85e0-9b0e9e1067a5" providerId="ADAL" clId="{2B5F362B-7D60-5F4C-B03F-C0F8DDDDE63B}" dt="2024-05-29T13:30:43.272" v="75"/>
        <pc:sldMkLst>
          <pc:docMk/>
          <pc:sldMk cId="1648757483" sldId="256"/>
        </pc:sldMkLst>
      </pc:sldChg>
      <pc:sldMasterChg chg="modSldLayout">
        <pc:chgData name="Woojung Hwang" userId="2f48344a-4cb6-44e2-85e0-9b0e9e1067a5" providerId="ADAL" clId="{2B5F362B-7D60-5F4C-B03F-C0F8DDDDE63B}" dt="2024-05-29T13:30:28.364" v="70" actId="1076"/>
        <pc:sldMasterMkLst>
          <pc:docMk/>
          <pc:sldMasterMk cId="4235798518" sldId="2147483655"/>
        </pc:sldMasterMkLst>
        <pc:sldLayoutChg chg="addSp delSp modSp mod">
          <pc:chgData name="Woojung Hwang" userId="2f48344a-4cb6-44e2-85e0-9b0e9e1067a5" providerId="ADAL" clId="{2B5F362B-7D60-5F4C-B03F-C0F8DDDDE63B}" dt="2024-05-29T13:30:28.364" v="70" actId="1076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  <pc:docChgLst>
    <pc:chgData name="Chaji Yang" userId="4e6a9ab4-4bf5-4d72-838b-d3789445bf9a" providerId="ADAL" clId="{0ABA35AE-2956-8545-93C6-F27415E496E8}"/>
    <pc:docChg chg="custSel modSld modMainMaster">
      <pc:chgData name="Chaji Yang" userId="4e6a9ab4-4bf5-4d72-838b-d3789445bf9a" providerId="ADAL" clId="{0ABA35AE-2956-8545-93C6-F27415E496E8}" dt="2024-05-31T18:53:48.439" v="86" actId="115"/>
      <pc:docMkLst>
        <pc:docMk/>
      </pc:docMkLst>
      <pc:sldChg chg="delSp modSp mod">
        <pc:chgData name="Chaji Yang" userId="4e6a9ab4-4bf5-4d72-838b-d3789445bf9a" providerId="ADAL" clId="{0ABA35AE-2956-8545-93C6-F27415E496E8}" dt="2024-05-31T18:53:48.439" v="86" actId="115"/>
        <pc:sldMkLst>
          <pc:docMk/>
          <pc:sldMk cId="1648757483" sldId="256"/>
        </pc:sldMkLst>
      </pc:sldChg>
      <pc:sldMasterChg chg="modSldLayout">
        <pc:chgData name="Chaji Yang" userId="4e6a9ab4-4bf5-4d72-838b-d3789445bf9a" providerId="ADAL" clId="{0ABA35AE-2956-8545-93C6-F27415E496E8}" dt="2024-05-24T19:48:46.220" v="62"/>
        <pc:sldMasterMkLst>
          <pc:docMk/>
          <pc:sldMasterMk cId="4235798518" sldId="2147483655"/>
        </pc:sldMasterMkLst>
        <pc:sldLayoutChg chg="addSp delSp modSp mod">
          <pc:chgData name="Chaji Yang" userId="4e6a9ab4-4bf5-4d72-838b-d3789445bf9a" providerId="ADAL" clId="{0ABA35AE-2956-8545-93C6-F27415E496E8}" dt="2024-05-24T19:48:46.220" v="62"/>
          <pc:sldLayoutMkLst>
            <pc:docMk/>
            <pc:sldMasterMk cId="4235798518" sldId="2147483655"/>
            <pc:sldLayoutMk cId="3245059925" sldId="214748367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CF0FADA-0086-6442-A2DA-1677619485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287000" cy="15898092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3F36F5F6-A1DF-59E2-D067-7DDD687F081C}"/>
              </a:ext>
            </a:extLst>
          </p:cNvPr>
          <p:cNvSpPr txBox="1"/>
          <p:nvPr userDrawn="1"/>
        </p:nvSpPr>
        <p:spPr>
          <a:xfrm>
            <a:off x="685800" y="14969362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Funding provided in part by the United States Department of Agriculture.</a:t>
            </a:r>
          </a:p>
        </p:txBody>
      </p:sp>
    </p:spTree>
    <p:extLst>
      <p:ext uri="{BB962C8B-B14F-4D97-AF65-F5344CB8AC3E}">
        <p14:creationId xmlns:p14="http://schemas.microsoft.com/office/powerpoint/2010/main" val="3245059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839791"/>
            <a:ext cx="8872538" cy="3048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4198938"/>
            <a:ext cx="8872538" cy="10008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73DEEA-FDDE-9F46-B548-DB8B13A6A878}" type="datetimeFigureOut">
              <a:rPr lang="en-US" smtClean="0"/>
              <a:t>3/13/25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14619608"/>
            <a:ext cx="3471863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14619608"/>
            <a:ext cx="2314575" cy="839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614C29-B41B-BC46-A8AF-93B5621C5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9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9864" userDrawn="1">
          <p15:clr>
            <a:srgbClr val="F26B43"/>
          </p15:clr>
        </p15:guide>
        <p15:guide id="4" orient="horz" pos="72" userDrawn="1">
          <p15:clr>
            <a:srgbClr val="F26B43"/>
          </p15:clr>
        </p15:guide>
        <p15:guide id="5" pos="72" userDrawn="1">
          <p15:clr>
            <a:srgbClr val="F26B43"/>
          </p15:clr>
        </p15:guide>
        <p15:guide id="6" pos="6408" userDrawn="1">
          <p15:clr>
            <a:srgbClr val="F26B43"/>
          </p15:clr>
        </p15:guide>
        <p15:guide id="7" pos="6048" userDrawn="1">
          <p15:clr>
            <a:srgbClr val="F26B43"/>
          </p15:clr>
        </p15:guide>
        <p15:guide id="8" orient="horz" pos="96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8FF217-905D-0FC2-1E28-9CB919034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l="10002" r="10002"/>
          <a:stretch/>
        </p:blipFill>
        <p:spPr>
          <a:xfrm>
            <a:off x="0" y="9877789"/>
            <a:ext cx="10287000" cy="37253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2CC802-A4EB-3DD8-76F4-BD89F66F0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2206" y="10236329"/>
            <a:ext cx="604461" cy="2810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C6871D-F556-5B4C-97BC-51406AFEE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130206" y="10236329"/>
            <a:ext cx="604461" cy="281072"/>
          </a:xfrm>
          <a:prstGeom prst="rect">
            <a:avLst/>
          </a:prstGeom>
        </p:spPr>
      </p:pic>
      <p:sp>
        <p:nvSpPr>
          <p:cNvPr id="10" name="Title 13">
            <a:extLst>
              <a:ext uri="{FF2B5EF4-FFF2-40B4-BE49-F238E27FC236}">
                <a16:creationId xmlns:a16="http://schemas.microsoft.com/office/drawing/2014/main" id="{3BBEA04E-D90F-1632-8358-B97B8BBA1522}"/>
              </a:ext>
            </a:extLst>
          </p:cNvPr>
          <p:cNvSpPr txBox="1">
            <a:spLocks/>
          </p:cNvSpPr>
          <p:nvPr/>
        </p:nvSpPr>
        <p:spPr>
          <a:xfrm>
            <a:off x="732204" y="7360834"/>
            <a:ext cx="8872538" cy="128134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10287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E67525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sz="4000" dirty="0"/>
              <a:t>Power Up With </a:t>
            </a:r>
          </a:p>
          <a:p>
            <a:r>
              <a:rPr lang="en-US" sz="4000" dirty="0"/>
              <a:t>SUN Meals This Summer!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A5DDC8-80AA-0758-F228-C83B21AC1CFA}"/>
              </a:ext>
            </a:extLst>
          </p:cNvPr>
          <p:cNvSpPr txBox="1">
            <a:spLocks/>
          </p:cNvSpPr>
          <p:nvPr/>
        </p:nvSpPr>
        <p:spPr>
          <a:xfrm>
            <a:off x="1701800" y="8619123"/>
            <a:ext cx="7007265" cy="10582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1028700" rtl="0" eaLnBrk="1" latinLnBrk="0" hangingPunct="1">
              <a:lnSpc>
                <a:spcPct val="10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752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044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23360" indent="0" algn="ctr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Fuel your kids’ summer fun with SUN Meals.</a:t>
            </a:r>
            <a:br>
              <a:rPr lang="en-US" b="0" dirty="0"/>
            </a:br>
            <a:r>
              <a:rPr lang="en-US" b="0" dirty="0"/>
              <a:t>Designed to keep children 18 and younger energized, our meals pack nutrition and plenty of summer smiles.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F8C765CB-4E69-3B18-4B90-3A71119C13BE}"/>
              </a:ext>
            </a:extLst>
          </p:cNvPr>
          <p:cNvSpPr txBox="1">
            <a:spLocks/>
          </p:cNvSpPr>
          <p:nvPr/>
        </p:nvSpPr>
        <p:spPr>
          <a:xfrm>
            <a:off x="1490617" y="10238351"/>
            <a:ext cx="4053421" cy="277028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  <a:effectLst/>
                <a:latin typeface="Helvetica"/>
                <a:cs typeface="Arial"/>
              </a:rPr>
              <a:t>SUN Meals Benefits</a:t>
            </a: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id="{835AD791-80C0-FA9F-A69C-55C6686AD7B5}"/>
              </a:ext>
            </a:extLst>
          </p:cNvPr>
          <p:cNvSpPr txBox="1">
            <a:spLocks/>
          </p:cNvSpPr>
          <p:nvPr/>
        </p:nvSpPr>
        <p:spPr>
          <a:xfrm>
            <a:off x="732207" y="10636978"/>
            <a:ext cx="5128652" cy="277728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0292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680" indent="0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Nutritious Food: </a:t>
            </a:r>
            <a:r>
              <a:rPr lang="en-US" dirty="0"/>
              <a:t>Enjoy balanced meals and snacks at eligible meal sites, at no cost to families.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Neighborhood Locations: </a:t>
            </a:r>
            <a:r>
              <a:rPr lang="en-US" dirty="0"/>
              <a:t>Find meal sites closest to you where kids can eat and spend time with other kids.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Summer Support: </a:t>
            </a:r>
            <a:r>
              <a:rPr lang="en-US" dirty="0"/>
              <a:t>Get meals throughout the summer break.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More Options: </a:t>
            </a:r>
            <a:r>
              <a:rPr lang="en-US" dirty="0"/>
              <a:t>See if your child is also eligible for SUN </a:t>
            </a:r>
            <a:r>
              <a:rPr lang="en-US" dirty="0" err="1"/>
              <a:t>Bucks.</a:t>
            </a:r>
            <a:endParaRPr lang="en-US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F5172C-56F9-D382-0A70-AE93FF67C1D2}"/>
              </a:ext>
            </a:extLst>
          </p:cNvPr>
          <p:cNvSpPr txBox="1"/>
          <p:nvPr/>
        </p:nvSpPr>
        <p:spPr>
          <a:xfrm>
            <a:off x="6835769" y="10173868"/>
            <a:ext cx="2429175" cy="40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i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More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61B7862B-AB1F-CDA8-3E29-82762DF215FB}"/>
              </a:ext>
            </a:extLst>
          </p:cNvPr>
          <p:cNvSpPr txBox="1">
            <a:spLocks/>
          </p:cNvSpPr>
          <p:nvPr/>
        </p:nvSpPr>
        <p:spPr>
          <a:xfrm>
            <a:off x="6110585" y="10636977"/>
            <a:ext cx="3699897" cy="16588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None/>
              <a:defRPr sz="1600" b="1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Phone: </a:t>
            </a:r>
            <a:r>
              <a:rPr lang="en-US" sz="1600" b="0" dirty="0">
                <a:latin typeface="Arial" panose="020B0604020202020204" pitchFamily="34" charset="0"/>
                <a:cs typeface="Arial" panose="020B0604020202020204" pitchFamily="34" charset="0"/>
              </a:rPr>
              <a:t>(123) 456-7890</a:t>
            </a:r>
            <a:endParaRPr lang="en-US" b="0" dirty="0"/>
          </a:p>
          <a:p>
            <a:pPr>
              <a:lnSpc>
                <a:spcPct val="100000"/>
              </a:lnSpc>
            </a:pPr>
            <a:r>
              <a:rPr lang="en-US" dirty="0"/>
              <a:t>Email: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insertyouremail</a:t>
            </a:r>
            <a:r>
              <a:rPr lang="en-US" b="0" u="sng" dirty="0" err="1"/>
              <a:t>@abc.xyz</a:t>
            </a:r>
            <a:endParaRPr lang="en-US" b="0" u="sng" dirty="0"/>
          </a:p>
          <a:p>
            <a:pPr>
              <a:lnSpc>
                <a:spcPct val="100000"/>
              </a:lnSpc>
            </a:pPr>
            <a:r>
              <a:rPr lang="en-US" dirty="0"/>
              <a:t>Visit: </a:t>
            </a:r>
            <a:r>
              <a:rPr lang="en-US" sz="1600" b="0" u="sng" dirty="0" err="1">
                <a:latin typeface="Arial" panose="020B0604020202020204" pitchFamily="34" charset="0"/>
                <a:cs typeface="Arial" panose="020B0604020202020204" pitchFamily="34" charset="0"/>
              </a:rPr>
              <a:t>fns.usda.gov</a:t>
            </a:r>
            <a:r>
              <a:rPr lang="en-US" sz="1600" b="0" u="sng" dirty="0">
                <a:latin typeface="Arial" panose="020B0604020202020204" pitchFamily="34" charset="0"/>
                <a:cs typeface="Arial" panose="020B0604020202020204" pitchFamily="34" charset="0"/>
              </a:rPr>
              <a:t>/summer</a:t>
            </a:r>
          </a:p>
        </p:txBody>
      </p:sp>
      <p:pic>
        <p:nvPicPr>
          <p:cNvPr id="19" name="Picture 18" descr="SUN Meals Logo">
            <a:extLst>
              <a:ext uri="{FF2B5EF4-FFF2-40B4-BE49-F238E27FC236}">
                <a16:creationId xmlns:a16="http://schemas.microsoft.com/office/drawing/2014/main" id="{6B19425F-AE4C-5FE6-36F2-8C86A33F60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3439" y="13838363"/>
            <a:ext cx="1684659" cy="895677"/>
          </a:xfrm>
          <a:prstGeom prst="rect">
            <a:avLst/>
          </a:prstGeom>
        </p:spPr>
      </p:pic>
      <p:sp>
        <p:nvSpPr>
          <p:cNvPr id="27" name="Text Placeholder 38">
            <a:extLst>
              <a:ext uri="{FF2B5EF4-FFF2-40B4-BE49-F238E27FC236}">
                <a16:creationId xmlns:a16="http://schemas.microsoft.com/office/drawing/2014/main" id="{5545A97E-E2A3-BD9B-5F30-2D0D60299E90}"/>
              </a:ext>
            </a:extLst>
          </p:cNvPr>
          <p:cNvSpPr txBox="1">
            <a:spLocks/>
          </p:cNvSpPr>
          <p:nvPr/>
        </p:nvSpPr>
        <p:spPr>
          <a:xfrm>
            <a:off x="5143500" y="14011121"/>
            <a:ext cx="3565565" cy="642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1028700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8" name="Picture 27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983509E3-CCEA-A05B-31E0-073210B4AC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9065" y="13838401"/>
            <a:ext cx="895677" cy="895677"/>
          </a:xfrm>
          <a:prstGeom prst="rect">
            <a:avLst/>
          </a:prstGeom>
        </p:spPr>
      </p:pic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E73B5299-C5BE-FDEC-7D9A-A74F2F160A2D}"/>
              </a:ext>
            </a:extLst>
          </p:cNvPr>
          <p:cNvSpPr txBox="1">
            <a:spLocks/>
          </p:cNvSpPr>
          <p:nvPr/>
        </p:nvSpPr>
        <p:spPr>
          <a:xfrm>
            <a:off x="8388383" y="14969362"/>
            <a:ext cx="1249017" cy="34683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Summer 2024</a:t>
            </a:r>
          </a:p>
          <a:p>
            <a:pPr algn="r"/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57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2025-03-05T20:08:34+00:00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6N43MEY3ZP3S-407578889-39916</_dlc_DocId>
    <_dlc_DocIdUrl xmlns="2cbf940b-6aba-4986-a9fb-a77064a2dcb6">
      <Url>https://usdagcc.sharepoint.com/sites/FNS-OPS-CommsD/_layouts/15/DocIdRedir.aspx?ID=6N43MEY3ZP3S-407578889-39916</Url>
      <Description>6N43MEY3ZP3S-407578889-39916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051A1B9-D968-4311-AC86-2A29FC072D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961EE4-72EE-41CC-9B25-9A1D32DF53DE}">
  <ds:schemaRefs>
    <ds:schemaRef ds:uri="http://purl.org/dc/elements/1.1/"/>
    <ds:schemaRef ds:uri="http://schemas.microsoft.com/office/2006/metadata/properties"/>
    <ds:schemaRef ds:uri="f720b77b-acc1-431f-a0e0-abbb3425c4d5"/>
    <ds:schemaRef ds:uri="http://schemas.microsoft.com/office/2006/documentManagement/types"/>
    <ds:schemaRef ds:uri="http://schemas.openxmlformats.org/package/2006/metadata/core-properties"/>
    <ds:schemaRef ds:uri="98a26b81-0323-4ee7-a678-12700234d145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95CB978-CC60-44F7-816A-6939DC333B55}"/>
</file>

<file path=customXml/itemProps4.xml><?xml version="1.0" encoding="utf-8"?>
<ds:datastoreItem xmlns:ds="http://schemas.openxmlformats.org/officeDocument/2006/customXml" ds:itemID="{C9A1009D-B62A-46CA-A938-1F54B5EA0A1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145</Words>
  <Application>Microsoft Macintosh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Mariah Braddock</dc:creator>
  <cp:lastModifiedBy>Jae Chung</cp:lastModifiedBy>
  <cp:revision>16</cp:revision>
  <dcterms:created xsi:type="dcterms:W3CDTF">2024-04-04T16:34:19Z</dcterms:created>
  <dcterms:modified xsi:type="dcterms:W3CDTF">2025-03-13T17:50:17Z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998543d1-05f5-4f50-a4fc-4b8d897a2237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