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sldIdLst>
    <p:sldId id="256" r:id="rId5"/>
  </p:sldIdLst>
  <p:sldSz cx="10287000" cy="15773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7525"/>
    <a:srgbClr val="00A4A4"/>
    <a:srgbClr val="7A9F3E"/>
    <a:srgbClr val="83B33F"/>
    <a:srgbClr val="BB5C15"/>
    <a:srgbClr val="008080"/>
    <a:srgbClr val="5F7D31"/>
    <a:srgbClr val="F5A22E"/>
    <a:srgbClr val="26C9DC"/>
    <a:srgbClr val="BBD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63099F-AC6D-834D-8774-1EFC039FC9BA}" v="58" dt="2025-03-14T22:33:16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08"/>
    <p:restoredTop sz="94616"/>
  </p:normalViewPr>
  <p:slideViewPr>
    <p:cSldViewPr snapToGrid="0" showGuides="1">
      <p:cViewPr>
        <p:scale>
          <a:sx n="160" d="100"/>
          <a:sy n="160" d="100"/>
        </p:scale>
        <p:origin x="784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ynthia Kim" userId="S::ckim@cmrignite.com::15d465f6-7e67-4a11-a213-d47d2463bf9e" providerId="AD" clId="Web-{CB1EEEAB-6555-432F-EC85-E359A8C7008F}"/>
    <pc:docChg chg="modSld">
      <pc:chgData name="Cynthia Kim" userId="S::ckim@cmrignite.com::15d465f6-7e67-4a11-a213-d47d2463bf9e" providerId="AD" clId="Web-{CB1EEEAB-6555-432F-EC85-E359A8C7008F}" dt="2024-05-20T18:58:33.702" v="1" actId="20577"/>
      <pc:docMkLst>
        <pc:docMk/>
      </pc:docMkLst>
    </pc:docChg>
  </pc:docChgLst>
  <pc:docChgLst>
    <pc:chgData name="Evan Burnett" userId="S::eburnett@cmrignite.com::e7ddc957-da61-42ca-9888-6105684849d3" providerId="AD" clId="Web-{AF4D32D0-C3F8-6A31-A531-6EAB192E42D3}"/>
    <pc:docChg chg="">
      <pc:chgData name="Evan Burnett" userId="S::eburnett@cmrignite.com::e7ddc957-da61-42ca-9888-6105684849d3" providerId="AD" clId="Web-{AF4D32D0-C3F8-6A31-A531-6EAB192E42D3}" dt="2024-05-30T19:17:11.990" v="0"/>
      <pc:docMkLst>
        <pc:docMk/>
      </pc:docMkLst>
      <pc:sldChg chg="addCm">
        <pc:chgData name="Evan Burnett" userId="S::eburnett@cmrignite.com::e7ddc957-da61-42ca-9888-6105684849d3" providerId="AD" clId="Web-{AF4D32D0-C3F8-6A31-A531-6EAB192E42D3}" dt="2024-05-30T19:17:11.990" v="0"/>
        <pc:sldMkLst>
          <pc:docMk/>
          <pc:sldMk cId="16487574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AF4D32D0-C3F8-6A31-A531-6EAB192E42D3}" dt="2024-05-30T19:17:11.990" v="0"/>
              <pc2:cmMkLst xmlns:pc2="http://schemas.microsoft.com/office/powerpoint/2019/9/main/command">
                <pc:docMk/>
                <pc:sldMk cId="1648757483" sldId="256"/>
                <pc2:cmMk id="{69654EFC-B0B3-4CFE-B273-5EE3943B2245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F886736F-1253-26A9-A2DD-EACEA1CA9A17}"/>
    <pc:docChg chg="modSld">
      <pc:chgData name="Evan Burnett" userId="S::eburnett@cmrignite.com::e7ddc957-da61-42ca-9888-6105684849d3" providerId="AD" clId="Web-{F886736F-1253-26A9-A2DD-EACEA1CA9A17}" dt="2024-05-31T20:12:21.098" v="0"/>
      <pc:docMkLst>
        <pc:docMk/>
      </pc:docMkLst>
      <pc:sldChg chg="modSp">
        <pc:chgData name="Evan Burnett" userId="S::eburnett@cmrignite.com::e7ddc957-da61-42ca-9888-6105684849d3" providerId="AD" clId="Web-{F886736F-1253-26A9-A2DD-EACEA1CA9A17}" dt="2024-05-31T20:12:21.098" v="0"/>
        <pc:sldMkLst>
          <pc:docMk/>
          <pc:sldMk cId="1648757483" sldId="256"/>
        </pc:sldMkLst>
      </pc:sldChg>
    </pc:docChg>
  </pc:docChgLst>
  <pc:docChgLst>
    <pc:chgData name="Jae Chung" userId="95f87405-8f7d-4a23-8f85-7ab65ea213d7" providerId="ADAL" clId="{D263099F-AC6D-834D-8774-1EFC039FC9BA}"/>
    <pc:docChg chg="undo custSel modSld modMainMaster">
      <pc:chgData name="Jae Chung" userId="95f87405-8f7d-4a23-8f85-7ab65ea213d7" providerId="ADAL" clId="{D263099F-AC6D-834D-8774-1EFC039FC9BA}" dt="2025-03-14T22:36:05.161" v="345" actId="1037"/>
      <pc:docMkLst>
        <pc:docMk/>
      </pc:docMkLst>
      <pc:sldChg chg="addSp delSp modSp mod">
        <pc:chgData name="Jae Chung" userId="95f87405-8f7d-4a23-8f85-7ab65ea213d7" providerId="ADAL" clId="{D263099F-AC6D-834D-8774-1EFC039FC9BA}" dt="2025-03-14T22:36:05.161" v="345" actId="1037"/>
        <pc:sldMkLst>
          <pc:docMk/>
          <pc:sldMk cId="1648757483" sldId="256"/>
        </pc:sldMkLst>
        <pc:spChg chg="add del mod">
          <ac:chgData name="Jae Chung" userId="95f87405-8f7d-4a23-8f85-7ab65ea213d7" providerId="ADAL" clId="{D263099F-AC6D-834D-8774-1EFC039FC9BA}" dt="2025-03-14T22:27:09.879" v="328" actId="478"/>
          <ac:spMkLst>
            <pc:docMk/>
            <pc:sldMk cId="1648757483" sldId="256"/>
            <ac:spMk id="4" creationId="{4D0D987F-87F7-1471-08CB-F0E6DA7D500A}"/>
          </ac:spMkLst>
        </pc:spChg>
        <pc:spChg chg="add del mod">
          <ac:chgData name="Jae Chung" userId="95f87405-8f7d-4a23-8f85-7ab65ea213d7" providerId="ADAL" clId="{D263099F-AC6D-834D-8774-1EFC039FC9BA}" dt="2025-03-14T22:27:09.879" v="328" actId="478"/>
          <ac:spMkLst>
            <pc:docMk/>
            <pc:sldMk cId="1648757483" sldId="256"/>
            <ac:spMk id="5" creationId="{8304F841-E4AA-FCF5-01F2-7B2557A62392}"/>
          </ac:spMkLst>
        </pc:spChg>
        <pc:spChg chg="add del mod">
          <ac:chgData name="Jae Chung" userId="95f87405-8f7d-4a23-8f85-7ab65ea213d7" providerId="ADAL" clId="{D263099F-AC6D-834D-8774-1EFC039FC9BA}" dt="2025-03-14T22:27:09.879" v="328" actId="478"/>
          <ac:spMkLst>
            <pc:docMk/>
            <pc:sldMk cId="1648757483" sldId="256"/>
            <ac:spMk id="6" creationId="{F4E9627B-9E88-C633-5B36-6D9057DA9898}"/>
          </ac:spMkLst>
        </pc:spChg>
        <pc:spChg chg="add mod">
          <ac:chgData name="Jae Chung" userId="95f87405-8f7d-4a23-8f85-7ab65ea213d7" providerId="ADAL" clId="{D263099F-AC6D-834D-8774-1EFC039FC9BA}" dt="2025-03-14T22:35:55.391" v="340" actId="14100"/>
          <ac:spMkLst>
            <pc:docMk/>
            <pc:sldMk cId="1648757483" sldId="256"/>
            <ac:spMk id="7" creationId="{8CA038E0-07A8-B39D-EC65-02084B556D99}"/>
          </ac:spMkLst>
        </pc:spChg>
        <pc:spChg chg="add mod">
          <ac:chgData name="Jae Chung" userId="95f87405-8f7d-4a23-8f85-7ab65ea213d7" providerId="ADAL" clId="{D263099F-AC6D-834D-8774-1EFC039FC9BA}" dt="2025-03-14T22:36:05.161" v="345" actId="1037"/>
          <ac:spMkLst>
            <pc:docMk/>
            <pc:sldMk cId="1648757483" sldId="256"/>
            <ac:spMk id="8" creationId="{D50889A0-178A-4AA9-4C3B-EF0D789F2DAB}"/>
          </ac:spMkLst>
        </pc:spChg>
        <pc:spChg chg="add mod">
          <ac:chgData name="Jae Chung" userId="95f87405-8f7d-4a23-8f85-7ab65ea213d7" providerId="ADAL" clId="{D263099F-AC6D-834D-8774-1EFC039FC9BA}" dt="2025-03-14T22:27:10.220" v="329"/>
          <ac:spMkLst>
            <pc:docMk/>
            <pc:sldMk cId="1648757483" sldId="256"/>
            <ac:spMk id="11" creationId="{865948F5-EDCA-D26B-512B-BACD8BE5C3DF}"/>
          </ac:spMkLst>
        </pc:spChg>
      </pc:sldChg>
      <pc:sldMasterChg chg="modSldLayout">
        <pc:chgData name="Jae Chung" userId="95f87405-8f7d-4a23-8f85-7ab65ea213d7" providerId="ADAL" clId="{D263099F-AC6D-834D-8774-1EFC039FC9BA}" dt="2025-03-14T22:35:47.099" v="339" actId="1076"/>
        <pc:sldMasterMkLst>
          <pc:docMk/>
          <pc:sldMasterMk cId="4235798518" sldId="2147483655"/>
        </pc:sldMasterMkLst>
        <pc:sldLayoutChg chg="addSp delSp modSp mod">
          <pc:chgData name="Jae Chung" userId="95f87405-8f7d-4a23-8f85-7ab65ea213d7" providerId="ADAL" clId="{D263099F-AC6D-834D-8774-1EFC039FC9BA}" dt="2025-03-14T22:35:47.099" v="339" actId="1076"/>
          <pc:sldLayoutMkLst>
            <pc:docMk/>
            <pc:sldMasterMk cId="4235798518" sldId="2147483655"/>
            <pc:sldLayoutMk cId="3245059925" sldId="2147483670"/>
          </pc:sldLayoutMkLst>
          <pc:spChg chg="add del mod">
            <ac:chgData name="Jae Chung" userId="95f87405-8f7d-4a23-8f85-7ab65ea213d7" providerId="ADAL" clId="{D263099F-AC6D-834D-8774-1EFC039FC9BA}" dt="2025-03-14T22:33:19.105" v="334" actId="478"/>
            <ac:spMkLst>
              <pc:docMk/>
              <pc:sldMasterMk cId="4235798518" sldId="2147483655"/>
              <pc:sldLayoutMk cId="3245059925" sldId="2147483670"/>
              <ac:spMk id="2" creationId="{3F768A60-5711-8C7C-4F02-9283DC027338}"/>
            </ac:spMkLst>
          </pc:spChg>
          <pc:spChg chg="add del mod">
            <ac:chgData name="Jae Chung" userId="95f87405-8f7d-4a23-8f85-7ab65ea213d7" providerId="ADAL" clId="{D263099F-AC6D-834D-8774-1EFC039FC9BA}" dt="2025-03-14T21:25:22.476" v="64" actId="478"/>
            <ac:spMkLst>
              <pc:docMk/>
              <pc:sldMasterMk cId="4235798518" sldId="2147483655"/>
              <pc:sldLayoutMk cId="3245059925" sldId="2147483670"/>
              <ac:spMk id="7" creationId="{172EA5A0-8764-1B6D-14D3-567A94A57DD9}"/>
            </ac:spMkLst>
          </pc:spChg>
          <pc:spChg chg="add del mod">
            <ac:chgData name="Jae Chung" userId="95f87405-8f7d-4a23-8f85-7ab65ea213d7" providerId="ADAL" clId="{D263099F-AC6D-834D-8774-1EFC039FC9BA}" dt="2025-03-14T21:25:22.476" v="64" actId="478"/>
            <ac:spMkLst>
              <pc:docMk/>
              <pc:sldMasterMk cId="4235798518" sldId="2147483655"/>
              <pc:sldLayoutMk cId="3245059925" sldId="2147483670"/>
              <ac:spMk id="8" creationId="{031F007B-6AD6-F501-7B7B-AFD19780A7E3}"/>
            </ac:spMkLst>
          </pc:spChg>
          <pc:spChg chg="add mod">
            <ac:chgData name="Jae Chung" userId="95f87405-8f7d-4a23-8f85-7ab65ea213d7" providerId="ADAL" clId="{D263099F-AC6D-834D-8774-1EFC039FC9BA}" dt="2025-03-14T21:27:48.179" v="94" actId="1037"/>
            <ac:spMkLst>
              <pc:docMk/>
              <pc:sldMasterMk cId="4235798518" sldId="2147483655"/>
              <pc:sldLayoutMk cId="3245059925" sldId="2147483670"/>
              <ac:spMk id="9" creationId="{E53E011D-6B7B-64F5-910B-F95C7AA941EC}"/>
            </ac:spMkLst>
          </pc:spChg>
          <pc:spChg chg="add mod">
            <ac:chgData name="Jae Chung" userId="95f87405-8f7d-4a23-8f85-7ab65ea213d7" providerId="ADAL" clId="{D263099F-AC6D-834D-8774-1EFC039FC9BA}" dt="2025-03-14T21:27:54.431" v="96" actId="1038"/>
            <ac:spMkLst>
              <pc:docMk/>
              <pc:sldMasterMk cId="4235798518" sldId="2147483655"/>
              <pc:sldLayoutMk cId="3245059925" sldId="2147483670"/>
              <ac:spMk id="10" creationId="{88D73EF3-04B5-AC85-295E-4FC071E20B18}"/>
            </ac:spMkLst>
          </pc:spChg>
          <pc:spChg chg="add del mod">
            <ac:chgData name="Jae Chung" userId="95f87405-8f7d-4a23-8f85-7ab65ea213d7" providerId="ADAL" clId="{D263099F-AC6D-834D-8774-1EFC039FC9BA}" dt="2025-03-14T21:31:34.607" v="228"/>
            <ac:spMkLst>
              <pc:docMk/>
              <pc:sldMasterMk cId="4235798518" sldId="2147483655"/>
              <pc:sldLayoutMk cId="3245059925" sldId="2147483670"/>
              <ac:spMk id="11" creationId="{71AE36B5-6FB3-0818-AD36-BD5F6B029717}"/>
            </ac:spMkLst>
          </pc:spChg>
          <pc:spChg chg="add del mod">
            <ac:chgData name="Jae Chung" userId="95f87405-8f7d-4a23-8f85-7ab65ea213d7" providerId="ADAL" clId="{D263099F-AC6D-834D-8774-1EFC039FC9BA}" dt="2025-03-14T21:31:34.607" v="228"/>
            <ac:spMkLst>
              <pc:docMk/>
              <pc:sldMasterMk cId="4235798518" sldId="2147483655"/>
              <pc:sldLayoutMk cId="3245059925" sldId="2147483670"/>
              <ac:spMk id="12" creationId="{3082E94C-7A60-C22D-F58C-016168CBAFEA}"/>
            </ac:spMkLst>
          </pc:spChg>
          <pc:spChg chg="mod">
            <ac:chgData name="Jae Chung" userId="95f87405-8f7d-4a23-8f85-7ab65ea213d7" providerId="ADAL" clId="{D263099F-AC6D-834D-8774-1EFC039FC9BA}" dt="2025-03-14T21:29:17.446" v="157"/>
            <ac:spMkLst>
              <pc:docMk/>
              <pc:sldMasterMk cId="4235798518" sldId="2147483655"/>
              <pc:sldLayoutMk cId="3245059925" sldId="2147483670"/>
              <ac:spMk id="13" creationId="{A2C19301-4E9F-1675-FC1D-9B8E5276C709}"/>
            </ac:spMkLst>
          </pc:spChg>
          <pc:spChg chg="mod">
            <ac:chgData name="Jae Chung" userId="95f87405-8f7d-4a23-8f85-7ab65ea213d7" providerId="ADAL" clId="{D263099F-AC6D-834D-8774-1EFC039FC9BA}" dt="2025-03-14T21:29:26.311" v="161"/>
            <ac:spMkLst>
              <pc:docMk/>
              <pc:sldMasterMk cId="4235798518" sldId="2147483655"/>
              <pc:sldLayoutMk cId="3245059925" sldId="2147483670"/>
              <ac:spMk id="14" creationId="{88B012F2-484B-276A-8073-BEB2456A46E8}"/>
            </ac:spMkLst>
          </pc:spChg>
          <pc:spChg chg="mod">
            <ac:chgData name="Jae Chung" userId="95f87405-8f7d-4a23-8f85-7ab65ea213d7" providerId="ADAL" clId="{D263099F-AC6D-834D-8774-1EFC039FC9BA}" dt="2025-03-14T21:29:44.450" v="164"/>
            <ac:spMkLst>
              <pc:docMk/>
              <pc:sldMasterMk cId="4235798518" sldId="2147483655"/>
              <pc:sldLayoutMk cId="3245059925" sldId="2147483670"/>
              <ac:spMk id="15" creationId="{FB31484B-A715-9D0B-53B5-D8BE28042068}"/>
            </ac:spMkLst>
          </pc:spChg>
          <pc:spChg chg="mod">
            <ac:chgData name="Jae Chung" userId="95f87405-8f7d-4a23-8f85-7ab65ea213d7" providerId="ADAL" clId="{D263099F-AC6D-834D-8774-1EFC039FC9BA}" dt="2025-03-14T21:29:57.886" v="173"/>
            <ac:spMkLst>
              <pc:docMk/>
              <pc:sldMasterMk cId="4235798518" sldId="2147483655"/>
              <pc:sldLayoutMk cId="3245059925" sldId="2147483670"/>
              <ac:spMk id="16" creationId="{07D669FA-D7AA-F785-B0B7-95939BA4D65A}"/>
            </ac:spMkLst>
          </pc:spChg>
          <pc:spChg chg="mod">
            <ac:chgData name="Jae Chung" userId="95f87405-8f7d-4a23-8f85-7ab65ea213d7" providerId="ADAL" clId="{D263099F-AC6D-834D-8774-1EFC039FC9BA}" dt="2025-03-14T21:30:12.975" v="188"/>
            <ac:spMkLst>
              <pc:docMk/>
              <pc:sldMasterMk cId="4235798518" sldId="2147483655"/>
              <pc:sldLayoutMk cId="3245059925" sldId="2147483670"/>
              <ac:spMk id="17" creationId="{DF8D7532-92CA-6594-1E74-986C2F8CB8DA}"/>
            </ac:spMkLst>
          </pc:spChg>
          <pc:spChg chg="mod">
            <ac:chgData name="Jae Chung" userId="95f87405-8f7d-4a23-8f85-7ab65ea213d7" providerId="ADAL" clId="{D263099F-AC6D-834D-8774-1EFC039FC9BA}" dt="2025-03-14T21:30:31.609" v="203"/>
            <ac:spMkLst>
              <pc:docMk/>
              <pc:sldMasterMk cId="4235798518" sldId="2147483655"/>
              <pc:sldLayoutMk cId="3245059925" sldId="2147483670"/>
              <ac:spMk id="18" creationId="{AD896658-B77B-CC8D-B6EB-A8ACBC7DCD51}"/>
            </ac:spMkLst>
          </pc:spChg>
          <pc:spChg chg="mod">
            <ac:chgData name="Jae Chung" userId="95f87405-8f7d-4a23-8f85-7ab65ea213d7" providerId="ADAL" clId="{D263099F-AC6D-834D-8774-1EFC039FC9BA}" dt="2025-03-14T21:30:42.780" v="210"/>
            <ac:spMkLst>
              <pc:docMk/>
              <pc:sldMasterMk cId="4235798518" sldId="2147483655"/>
              <pc:sldLayoutMk cId="3245059925" sldId="2147483670"/>
              <ac:spMk id="19" creationId="{31FCDD3B-A141-FB95-1A9E-881A354A5E83}"/>
            </ac:spMkLst>
          </pc:spChg>
          <pc:spChg chg="mod">
            <ac:chgData name="Jae Chung" userId="95f87405-8f7d-4a23-8f85-7ab65ea213d7" providerId="ADAL" clId="{D263099F-AC6D-834D-8774-1EFC039FC9BA}" dt="2025-03-14T21:30:59.260" v="213"/>
            <ac:spMkLst>
              <pc:docMk/>
              <pc:sldMasterMk cId="4235798518" sldId="2147483655"/>
              <pc:sldLayoutMk cId="3245059925" sldId="2147483670"/>
              <ac:spMk id="20" creationId="{423F0C30-62FD-CCB4-2718-4D0463D73AF7}"/>
            </ac:spMkLst>
          </pc:spChg>
          <pc:spChg chg="mod">
            <ac:chgData name="Jae Chung" userId="95f87405-8f7d-4a23-8f85-7ab65ea213d7" providerId="ADAL" clId="{D263099F-AC6D-834D-8774-1EFC039FC9BA}" dt="2025-03-14T21:31:11.184" v="216"/>
            <ac:spMkLst>
              <pc:docMk/>
              <pc:sldMasterMk cId="4235798518" sldId="2147483655"/>
              <pc:sldLayoutMk cId="3245059925" sldId="2147483670"/>
              <ac:spMk id="21" creationId="{016F1833-34F2-38D0-16AA-ADB226466509}"/>
            </ac:spMkLst>
          </pc:spChg>
          <pc:spChg chg="mod">
            <ac:chgData name="Jae Chung" userId="95f87405-8f7d-4a23-8f85-7ab65ea213d7" providerId="ADAL" clId="{D263099F-AC6D-834D-8774-1EFC039FC9BA}" dt="2025-03-14T21:31:18.523" v="219"/>
            <ac:spMkLst>
              <pc:docMk/>
              <pc:sldMasterMk cId="4235798518" sldId="2147483655"/>
              <pc:sldLayoutMk cId="3245059925" sldId="2147483670"/>
              <ac:spMk id="22" creationId="{040765CB-3392-905F-B477-BD8F493F8110}"/>
            </ac:spMkLst>
          </pc:spChg>
          <pc:spChg chg="mod">
            <ac:chgData name="Jae Chung" userId="95f87405-8f7d-4a23-8f85-7ab65ea213d7" providerId="ADAL" clId="{D263099F-AC6D-834D-8774-1EFC039FC9BA}" dt="2025-03-14T21:31:28.848" v="226"/>
            <ac:spMkLst>
              <pc:docMk/>
              <pc:sldMasterMk cId="4235798518" sldId="2147483655"/>
              <pc:sldLayoutMk cId="3245059925" sldId="2147483670"/>
              <ac:spMk id="23" creationId="{EF5828F0-29A9-CE9E-1726-FD2B751FFF36}"/>
            </ac:spMkLst>
          </pc:spChg>
          <pc:spChg chg="add del mod">
            <ac:chgData name="Jae Chung" userId="95f87405-8f7d-4a23-8f85-7ab65ea213d7" providerId="ADAL" clId="{D263099F-AC6D-834D-8774-1EFC039FC9BA}" dt="2025-03-14T21:33:48.664" v="304"/>
            <ac:spMkLst>
              <pc:docMk/>
              <pc:sldMasterMk cId="4235798518" sldId="2147483655"/>
              <pc:sldLayoutMk cId="3245059925" sldId="2147483670"/>
              <ac:spMk id="24" creationId="{9B6E7259-CCEF-DD77-6782-0C2A8ADC4AA8}"/>
            </ac:spMkLst>
          </pc:spChg>
          <pc:spChg chg="add del mod">
            <ac:chgData name="Jae Chung" userId="95f87405-8f7d-4a23-8f85-7ab65ea213d7" providerId="ADAL" clId="{D263099F-AC6D-834D-8774-1EFC039FC9BA}" dt="2025-03-14T21:33:48.664" v="304"/>
            <ac:spMkLst>
              <pc:docMk/>
              <pc:sldMasterMk cId="4235798518" sldId="2147483655"/>
              <pc:sldLayoutMk cId="3245059925" sldId="2147483670"/>
              <ac:spMk id="25" creationId="{64E7275B-A88C-EBAE-4212-62D367BC558C}"/>
            </ac:spMkLst>
          </pc:spChg>
          <pc:spChg chg="mod">
            <ac:chgData name="Jae Chung" userId="95f87405-8f7d-4a23-8f85-7ab65ea213d7" providerId="ADAL" clId="{D263099F-AC6D-834D-8774-1EFC039FC9BA}" dt="2025-03-14T21:32:03.482" v="235"/>
            <ac:spMkLst>
              <pc:docMk/>
              <pc:sldMasterMk cId="4235798518" sldId="2147483655"/>
              <pc:sldLayoutMk cId="3245059925" sldId="2147483670"/>
              <ac:spMk id="26" creationId="{C1C02899-0602-2978-63CB-C47F1D758A04}"/>
            </ac:spMkLst>
          </pc:spChg>
          <pc:spChg chg="mod">
            <ac:chgData name="Jae Chung" userId="95f87405-8f7d-4a23-8f85-7ab65ea213d7" providerId="ADAL" clId="{D263099F-AC6D-834D-8774-1EFC039FC9BA}" dt="2025-03-14T21:32:20.183" v="264"/>
            <ac:spMkLst>
              <pc:docMk/>
              <pc:sldMasterMk cId="4235798518" sldId="2147483655"/>
              <pc:sldLayoutMk cId="3245059925" sldId="2147483670"/>
              <ac:spMk id="27" creationId="{C2659277-1758-37AB-6B27-FAF9505DE19B}"/>
            </ac:spMkLst>
          </pc:spChg>
          <pc:spChg chg="mod">
            <ac:chgData name="Jae Chung" userId="95f87405-8f7d-4a23-8f85-7ab65ea213d7" providerId="ADAL" clId="{D263099F-AC6D-834D-8774-1EFC039FC9BA}" dt="2025-03-14T21:32:27.597" v="267"/>
            <ac:spMkLst>
              <pc:docMk/>
              <pc:sldMasterMk cId="4235798518" sldId="2147483655"/>
              <pc:sldLayoutMk cId="3245059925" sldId="2147483670"/>
              <ac:spMk id="28" creationId="{FF5EAD0A-46B6-342F-D3B8-7F6F5A19C257}"/>
            </ac:spMkLst>
          </pc:spChg>
          <pc:spChg chg="mod">
            <ac:chgData name="Jae Chung" userId="95f87405-8f7d-4a23-8f85-7ab65ea213d7" providerId="ADAL" clId="{D263099F-AC6D-834D-8774-1EFC039FC9BA}" dt="2025-03-14T21:32:40.525" v="276"/>
            <ac:spMkLst>
              <pc:docMk/>
              <pc:sldMasterMk cId="4235798518" sldId="2147483655"/>
              <pc:sldLayoutMk cId="3245059925" sldId="2147483670"/>
              <ac:spMk id="29" creationId="{A88A36C3-0549-43D2-57C7-74C9B352D889}"/>
            </ac:spMkLst>
          </pc:spChg>
          <pc:spChg chg="mod">
            <ac:chgData name="Jae Chung" userId="95f87405-8f7d-4a23-8f85-7ab65ea213d7" providerId="ADAL" clId="{D263099F-AC6D-834D-8774-1EFC039FC9BA}" dt="2025-03-14T21:32:54.175" v="279"/>
            <ac:spMkLst>
              <pc:docMk/>
              <pc:sldMasterMk cId="4235798518" sldId="2147483655"/>
              <pc:sldLayoutMk cId="3245059925" sldId="2147483670"/>
              <ac:spMk id="30" creationId="{714DCD44-E762-834F-84A4-DFFD2C580049}"/>
            </ac:spMkLst>
          </pc:spChg>
          <pc:spChg chg="mod">
            <ac:chgData name="Jae Chung" userId="95f87405-8f7d-4a23-8f85-7ab65ea213d7" providerId="ADAL" clId="{D263099F-AC6D-834D-8774-1EFC039FC9BA}" dt="2025-03-14T21:33:06.844" v="288"/>
            <ac:spMkLst>
              <pc:docMk/>
              <pc:sldMasterMk cId="4235798518" sldId="2147483655"/>
              <pc:sldLayoutMk cId="3245059925" sldId="2147483670"/>
              <ac:spMk id="31" creationId="{204861AB-5667-5602-669B-2856475B6DD7}"/>
            </ac:spMkLst>
          </pc:spChg>
          <pc:spChg chg="mod">
            <ac:chgData name="Jae Chung" userId="95f87405-8f7d-4a23-8f85-7ab65ea213d7" providerId="ADAL" clId="{D263099F-AC6D-834D-8774-1EFC039FC9BA}" dt="2025-03-14T21:33:17.129" v="293"/>
            <ac:spMkLst>
              <pc:docMk/>
              <pc:sldMasterMk cId="4235798518" sldId="2147483655"/>
              <pc:sldLayoutMk cId="3245059925" sldId="2147483670"/>
              <ac:spMk id="32" creationId="{F27B0634-0FD2-32F0-5281-E6E7641ACE2C}"/>
            </ac:spMkLst>
          </pc:spChg>
          <pc:spChg chg="mod">
            <ac:chgData name="Jae Chung" userId="95f87405-8f7d-4a23-8f85-7ab65ea213d7" providerId="ADAL" clId="{D263099F-AC6D-834D-8774-1EFC039FC9BA}" dt="2025-03-14T21:33:26.295" v="297"/>
            <ac:spMkLst>
              <pc:docMk/>
              <pc:sldMasterMk cId="4235798518" sldId="2147483655"/>
              <pc:sldLayoutMk cId="3245059925" sldId="2147483670"/>
              <ac:spMk id="33" creationId="{31237638-E5DB-CFFE-4603-01B3D2DEE9C6}"/>
            </ac:spMkLst>
          </pc:spChg>
          <pc:spChg chg="mod">
            <ac:chgData name="Jae Chung" userId="95f87405-8f7d-4a23-8f85-7ab65ea213d7" providerId="ADAL" clId="{D263099F-AC6D-834D-8774-1EFC039FC9BA}" dt="2025-03-14T21:33:39.124" v="300"/>
            <ac:spMkLst>
              <pc:docMk/>
              <pc:sldMasterMk cId="4235798518" sldId="2147483655"/>
              <pc:sldLayoutMk cId="3245059925" sldId="2147483670"/>
              <ac:spMk id="34" creationId="{B21C7845-C799-AA45-0707-5DA6099208EC}"/>
            </ac:spMkLst>
          </pc:spChg>
          <pc:spChg chg="mod">
            <ac:chgData name="Jae Chung" userId="95f87405-8f7d-4a23-8f85-7ab65ea213d7" providerId="ADAL" clId="{D263099F-AC6D-834D-8774-1EFC039FC9BA}" dt="2025-03-14T22:26:46.157" v="327" actId="206"/>
            <ac:spMkLst>
              <pc:docMk/>
              <pc:sldMasterMk cId="4235798518" sldId="2147483655"/>
              <pc:sldLayoutMk cId="3245059925" sldId="2147483670"/>
              <ac:spMk id="35" creationId="{5D47FE42-D15D-9F6F-55C9-0CD75FC8DF5A}"/>
            </ac:spMkLst>
          </pc:spChg>
          <pc:picChg chg="add mod">
            <ac:chgData name="Jae Chung" userId="95f87405-8f7d-4a23-8f85-7ab65ea213d7" providerId="ADAL" clId="{D263099F-AC6D-834D-8774-1EFC039FC9BA}" dt="2025-03-14T21:18:59.937" v="4"/>
            <ac:picMkLst>
              <pc:docMk/>
              <pc:sldMasterMk cId="4235798518" sldId="2147483655"/>
              <pc:sldLayoutMk cId="3245059925" sldId="2147483670"/>
              <ac:picMk id="2" creationId="{36430014-F4D2-C848-7229-0C00B424FFEB}"/>
            </ac:picMkLst>
          </pc:picChg>
          <pc:picChg chg="add del mod modCrop">
            <ac:chgData name="Jae Chung" userId="95f87405-8f7d-4a23-8f85-7ab65ea213d7" providerId="ADAL" clId="{D263099F-AC6D-834D-8774-1EFC039FC9BA}" dt="2025-03-14T21:20:22.064" v="54" actId="478"/>
            <ac:picMkLst>
              <pc:docMk/>
              <pc:sldMasterMk cId="4235798518" sldId="2147483655"/>
              <pc:sldLayoutMk cId="3245059925" sldId="2147483670"/>
              <ac:picMk id="3" creationId="{332620BA-527B-2303-EA40-70FC6F351DF7}"/>
            </ac:picMkLst>
          </pc:picChg>
          <pc:picChg chg="add del mod">
            <ac:chgData name="Jae Chung" userId="95f87405-8f7d-4a23-8f85-7ab65ea213d7" providerId="ADAL" clId="{D263099F-AC6D-834D-8774-1EFC039FC9BA}" dt="2025-03-14T21:20:25.432" v="57" actId="478"/>
            <ac:picMkLst>
              <pc:docMk/>
              <pc:sldMasterMk cId="4235798518" sldId="2147483655"/>
              <pc:sldLayoutMk cId="3245059925" sldId="2147483670"/>
              <ac:picMk id="5" creationId="{5CF0FADA-0086-6442-A2DA-1677619485EA}"/>
            </ac:picMkLst>
          </pc:picChg>
          <pc:picChg chg="add mod modCrop">
            <ac:chgData name="Jae Chung" userId="95f87405-8f7d-4a23-8f85-7ab65ea213d7" providerId="ADAL" clId="{D263099F-AC6D-834D-8774-1EFC039FC9BA}" dt="2025-03-14T22:35:47.099" v="339" actId="1076"/>
            <ac:picMkLst>
              <pc:docMk/>
              <pc:sldMasterMk cId="4235798518" sldId="2147483655"/>
              <pc:sldLayoutMk cId="3245059925" sldId="2147483670"/>
              <ac:picMk id="6" creationId="{79794707-965C-16CF-B14C-21DEA024155D}"/>
            </ac:picMkLst>
          </pc:picChg>
        </pc:sldLayoutChg>
      </pc:sldMasterChg>
    </pc:docChg>
  </pc:docChgLst>
  <pc:docChgLst>
    <pc:chgData name="Chaji Yang" userId="4e6a9ab4-4bf5-4d72-838b-d3789445bf9a" providerId="ADAL" clId="{F5350929-B0CD-AF45-9D70-9D88640EF8E4}"/>
    <pc:docChg chg="modSld">
      <pc:chgData name="Chaji Yang" userId="4e6a9ab4-4bf5-4d72-838b-d3789445bf9a" providerId="ADAL" clId="{F5350929-B0CD-AF45-9D70-9D88640EF8E4}" dt="2025-02-25T14:21:04.318" v="31" actId="962"/>
      <pc:docMkLst>
        <pc:docMk/>
      </pc:docMkLst>
      <pc:sldChg chg="modSp mod">
        <pc:chgData name="Chaji Yang" userId="4e6a9ab4-4bf5-4d72-838b-d3789445bf9a" providerId="ADAL" clId="{F5350929-B0CD-AF45-9D70-9D88640EF8E4}" dt="2025-02-25T14:21:04.318" v="31" actId="962"/>
        <pc:sldMkLst>
          <pc:docMk/>
          <pc:sldMk cId="1648757483" sldId="256"/>
        </pc:sldMkLst>
        <pc:picChg chg="mod">
          <ac:chgData name="Chaji Yang" userId="4e6a9ab4-4bf5-4d72-838b-d3789445bf9a" providerId="ADAL" clId="{F5350929-B0CD-AF45-9D70-9D88640EF8E4}" dt="2025-02-25T14:21:04.318" v="31" actId="962"/>
          <ac:picMkLst>
            <pc:docMk/>
            <pc:sldMk cId="1648757483" sldId="256"/>
            <ac:picMk id="19" creationId="{6B19425F-AE4C-5FE6-36F2-8C86A33F609E}"/>
          </ac:picMkLst>
        </pc:picChg>
      </pc:sldChg>
    </pc:docChg>
  </pc:docChgLst>
  <pc:docChgLst>
    <pc:chgData name="Cynthia Kim" userId="S::ckim@cmrignite.com::15d465f6-7e67-4a11-a213-d47d2463bf9e" providerId="AD" clId="Web-{140499E5-B03B-7C24-33C7-736B3EC068E7}"/>
    <pc:docChg chg="">
      <pc:chgData name="Cynthia Kim" userId="S::ckim@cmrignite.com::15d465f6-7e67-4a11-a213-d47d2463bf9e" providerId="AD" clId="Web-{140499E5-B03B-7C24-33C7-736B3EC068E7}" dt="2024-05-30T20:17:53.674" v="0"/>
      <pc:docMkLst>
        <pc:docMk/>
      </pc:docMkLst>
      <pc:sldChg chg="delCm">
        <pc:chgData name="Cynthia Kim" userId="S::ckim@cmrignite.com::15d465f6-7e67-4a11-a213-d47d2463bf9e" providerId="AD" clId="Web-{140499E5-B03B-7C24-33C7-736B3EC068E7}" dt="2024-05-30T20:17:53.674" v="0"/>
        <pc:sldMkLst>
          <pc:docMk/>
          <pc:sldMk cId="16487574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140499E5-B03B-7C24-33C7-736B3EC068E7}" dt="2024-05-30T20:17:53.674" v="0"/>
              <pc2:cmMkLst xmlns:pc2="http://schemas.microsoft.com/office/powerpoint/2019/9/main/command">
                <pc:docMk/>
                <pc:sldMk cId="1648757483" sldId="256"/>
                <pc2:cmMk id="{69654EFC-B0B3-4CFE-B273-5EE3943B2245}"/>
              </pc2:cmMkLst>
            </pc226:cmChg>
          </p:ext>
        </pc:extLst>
      </pc:sldChg>
    </pc:docChg>
  </pc:docChgLst>
  <pc:docChgLst>
    <pc:chgData name="Jae Chung" userId="95f87405-8f7d-4a23-8f85-7ab65ea213d7" providerId="ADAL" clId="{2E138BB7-A1C8-B147-B93F-45B40D2D9269}"/>
    <pc:docChg chg="undo custSel modSld modMainMaster">
      <pc:chgData name="Jae Chung" userId="95f87405-8f7d-4a23-8f85-7ab65ea213d7" providerId="ADAL" clId="{2E138BB7-A1C8-B147-B93F-45B40D2D9269}" dt="2025-03-13T17:50:16.276" v="47" actId="20577"/>
      <pc:docMkLst>
        <pc:docMk/>
      </pc:docMkLst>
      <pc:sldChg chg="addSp delSp modSp mod">
        <pc:chgData name="Jae Chung" userId="95f87405-8f7d-4a23-8f85-7ab65ea213d7" providerId="ADAL" clId="{2E138BB7-A1C8-B147-B93F-45B40D2D9269}" dt="2025-03-13T17:50:16.276" v="47" actId="20577"/>
        <pc:sldMkLst>
          <pc:docMk/>
          <pc:sldMk cId="1648757483" sldId="256"/>
        </pc:sldMkLst>
        <pc:spChg chg="add mod">
          <ac:chgData name="Jae Chung" userId="95f87405-8f7d-4a23-8f85-7ab65ea213d7" providerId="ADAL" clId="{2E138BB7-A1C8-B147-B93F-45B40D2D9269}" dt="2025-03-13T17:50:16.276" v="47" actId="20577"/>
          <ac:spMkLst>
            <pc:docMk/>
            <pc:sldMk cId="1648757483" sldId="256"/>
            <ac:spMk id="2" creationId="{E73B5299-C5BE-FDEC-7D9A-A74F2F160A2D}"/>
          </ac:spMkLst>
        </pc:spChg>
      </pc:sldChg>
      <pc:sldMasterChg chg="modSldLayout">
        <pc:chgData name="Jae Chung" userId="95f87405-8f7d-4a23-8f85-7ab65ea213d7" providerId="ADAL" clId="{2E138BB7-A1C8-B147-B93F-45B40D2D9269}" dt="2025-03-12T22:01:37.620" v="39" actId="20577"/>
        <pc:sldMasterMkLst>
          <pc:docMk/>
          <pc:sldMasterMk cId="4235798518" sldId="2147483655"/>
        </pc:sldMasterMkLst>
        <pc:sldLayoutChg chg="modSp mod">
          <pc:chgData name="Jae Chung" userId="95f87405-8f7d-4a23-8f85-7ab65ea213d7" providerId="ADAL" clId="{2E138BB7-A1C8-B147-B93F-45B40D2D9269}" dt="2025-03-12T22:01:37.620" v="39" actId="20577"/>
          <pc:sldLayoutMkLst>
            <pc:docMk/>
            <pc:sldMasterMk cId="4235798518" sldId="2147483655"/>
            <pc:sldLayoutMk cId="3245059925" sldId="2147483670"/>
          </pc:sldLayoutMkLst>
          <pc:spChg chg="mod">
            <ac:chgData name="Jae Chung" userId="95f87405-8f7d-4a23-8f85-7ab65ea213d7" providerId="ADAL" clId="{2E138BB7-A1C8-B147-B93F-45B40D2D9269}" dt="2025-03-12T22:01:37.620" v="39" actId="20577"/>
            <ac:spMkLst>
              <pc:docMk/>
              <pc:sldMasterMk cId="4235798518" sldId="2147483655"/>
              <pc:sldLayoutMk cId="3245059925" sldId="2147483670"/>
              <ac:spMk id="4" creationId="{3F36F5F6-A1DF-59E2-D067-7DDD687F081C}"/>
            </ac:spMkLst>
          </pc:spChg>
        </pc:sldLayoutChg>
      </pc:sldMasterChg>
    </pc:docChg>
  </pc:docChgLst>
  <pc:docChgLst>
    <pc:chgData name="Jae Chung" userId="95f87405-8f7d-4a23-8f85-7ab65ea213d7" providerId="ADAL" clId="{4EEEF14E-E61A-684F-B2FF-5F1899B00B7C}"/>
    <pc:docChg chg="modSld">
      <pc:chgData name="Jae Chung" userId="95f87405-8f7d-4a23-8f85-7ab65ea213d7" providerId="ADAL" clId="{4EEEF14E-E61A-684F-B2FF-5F1899B00B7C}" dt="2025-02-25T00:18:12.009" v="5" actId="207"/>
      <pc:docMkLst>
        <pc:docMk/>
      </pc:docMkLst>
      <pc:sldChg chg="modSp mod">
        <pc:chgData name="Jae Chung" userId="95f87405-8f7d-4a23-8f85-7ab65ea213d7" providerId="ADAL" clId="{4EEEF14E-E61A-684F-B2FF-5F1899B00B7C}" dt="2025-02-25T00:18:12.009" v="5" actId="207"/>
        <pc:sldMkLst>
          <pc:docMk/>
          <pc:sldMk cId="1648757483" sldId="256"/>
        </pc:sldMkLst>
        <pc:spChg chg="mod">
          <ac:chgData name="Jae Chung" userId="95f87405-8f7d-4a23-8f85-7ab65ea213d7" providerId="ADAL" clId="{4EEEF14E-E61A-684F-B2FF-5F1899B00B7C}" dt="2025-02-25T00:18:12.009" v="5" actId="207"/>
          <ac:spMkLst>
            <pc:docMk/>
            <pc:sldMk cId="1648757483" sldId="256"/>
            <ac:spMk id="10" creationId="{3BBEA04E-D90F-1632-8358-B97B8BBA1522}"/>
          </ac:spMkLst>
        </pc:spChg>
        <pc:spChg chg="mod">
          <ac:chgData name="Jae Chung" userId="95f87405-8f7d-4a23-8f85-7ab65ea213d7" providerId="ADAL" clId="{4EEEF14E-E61A-684F-B2FF-5F1899B00B7C}" dt="2025-02-25T00:17:32.203" v="4" actId="20577"/>
          <ac:spMkLst>
            <pc:docMk/>
            <pc:sldMk cId="1648757483" sldId="256"/>
            <ac:spMk id="16" creationId="{835AD791-80C0-FA9F-A69C-55C6686AD7B5}"/>
          </ac:spMkLst>
        </pc:spChg>
        <pc:picChg chg="mod">
          <ac:chgData name="Jae Chung" userId="95f87405-8f7d-4a23-8f85-7ab65ea213d7" providerId="ADAL" clId="{4EEEF14E-E61A-684F-B2FF-5F1899B00B7C}" dt="2025-02-25T00:17:15.894" v="1" actId="14100"/>
          <ac:picMkLst>
            <pc:docMk/>
            <pc:sldMk cId="1648757483" sldId="256"/>
            <ac:picMk id="19" creationId="{6B19425F-AE4C-5FE6-36F2-8C86A33F609E}"/>
          </ac:picMkLst>
        </pc:picChg>
      </pc:sldChg>
    </pc:docChg>
  </pc:docChgLst>
  <pc:docChgLst>
    <pc:chgData name="Woojung Hwang" userId="2f48344a-4cb6-44e2-85e0-9b0e9e1067a5" providerId="ADAL" clId="{2B5F362B-7D60-5F4C-B03F-C0F8DDDDE63B}"/>
    <pc:docChg chg="undo custSel modSld modMainMaster">
      <pc:chgData name="Woojung Hwang" userId="2f48344a-4cb6-44e2-85e0-9b0e9e1067a5" providerId="ADAL" clId="{2B5F362B-7D60-5F4C-B03F-C0F8DDDDE63B}" dt="2024-05-29T13:30:43.272" v="75"/>
      <pc:docMkLst>
        <pc:docMk/>
      </pc:docMkLst>
      <pc:sldChg chg="addSp delSp modSp mod">
        <pc:chgData name="Woojung Hwang" userId="2f48344a-4cb6-44e2-85e0-9b0e9e1067a5" providerId="ADAL" clId="{2B5F362B-7D60-5F4C-B03F-C0F8DDDDE63B}" dt="2024-05-29T13:30:43.272" v="75"/>
        <pc:sldMkLst>
          <pc:docMk/>
          <pc:sldMk cId="1648757483" sldId="256"/>
        </pc:sldMkLst>
      </pc:sldChg>
      <pc:sldMasterChg chg="modSldLayout">
        <pc:chgData name="Woojung Hwang" userId="2f48344a-4cb6-44e2-85e0-9b0e9e1067a5" providerId="ADAL" clId="{2B5F362B-7D60-5F4C-B03F-C0F8DDDDE63B}" dt="2024-05-29T13:30:28.364" v="70" actId="1076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2B5F362B-7D60-5F4C-B03F-C0F8DDDDE63B}" dt="2024-05-29T13:30:28.364" v="70" actId="1076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Chaji Yang" userId="4e6a9ab4-4bf5-4d72-838b-d3789445bf9a" providerId="ADAL" clId="{0ABA35AE-2956-8545-93C6-F27415E496E8}"/>
    <pc:docChg chg="custSel modSld modMainMaster">
      <pc:chgData name="Chaji Yang" userId="4e6a9ab4-4bf5-4d72-838b-d3789445bf9a" providerId="ADAL" clId="{0ABA35AE-2956-8545-93C6-F27415E496E8}" dt="2024-05-31T18:53:48.439" v="86" actId="115"/>
      <pc:docMkLst>
        <pc:docMk/>
      </pc:docMkLst>
      <pc:sldChg chg="delSp modSp mod">
        <pc:chgData name="Chaji Yang" userId="4e6a9ab4-4bf5-4d72-838b-d3789445bf9a" providerId="ADAL" clId="{0ABA35AE-2956-8545-93C6-F27415E496E8}" dt="2024-05-31T18:53:48.439" v="86" actId="115"/>
        <pc:sldMkLst>
          <pc:docMk/>
          <pc:sldMk cId="1648757483" sldId="256"/>
        </pc:sldMkLst>
      </pc:sldChg>
      <pc:sldMasterChg chg="modSldLayout">
        <pc:chgData name="Chaji Yang" userId="4e6a9ab4-4bf5-4d72-838b-d3789445bf9a" providerId="ADAL" clId="{0ABA35AE-2956-8545-93C6-F27415E496E8}" dt="2024-05-24T19:48:46.220" v="62"/>
        <pc:sldMasterMkLst>
          <pc:docMk/>
          <pc:sldMasterMk cId="4235798518" sldId="2147483655"/>
        </pc:sldMasterMkLst>
        <pc:sldLayoutChg chg="addSp delSp modSp mod">
          <pc:chgData name="Chaji Yang" userId="4e6a9ab4-4bf5-4d72-838b-d3789445bf9a" providerId="ADAL" clId="{0ABA35AE-2956-8545-93C6-F27415E496E8}" dt="2024-05-24T19:48:46.220" v="62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9794707-965C-16CF-B14C-21DEA02415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464" t="18767" r="16312"/>
          <a:stretch/>
        </p:blipFill>
        <p:spPr>
          <a:xfrm>
            <a:off x="0" y="0"/>
            <a:ext cx="10287000" cy="15748912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3F36F5F6-A1DF-59E2-D067-7DDD687F081C}"/>
              </a:ext>
            </a:extLst>
          </p:cNvPr>
          <p:cNvSpPr txBox="1"/>
          <p:nvPr userDrawn="1"/>
        </p:nvSpPr>
        <p:spPr>
          <a:xfrm>
            <a:off x="685800" y="14969362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Funding provided in part by the United States Department of Agriculture.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53E011D-6B7B-64F5-910B-F95C7AA941E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33401" y="4844423"/>
            <a:ext cx="2565400" cy="256540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88D73EF3-04B5-AC85-295E-4FC071E20B18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697134" y="575732"/>
            <a:ext cx="3193426" cy="319342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5D47FE42-D15D-9F6F-55C9-0CD75FC8DF5A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2116667" y="855133"/>
            <a:ext cx="5960487" cy="5952066"/>
          </a:xfrm>
          <a:custGeom>
            <a:avLst/>
            <a:gdLst>
              <a:gd name="connsiteX0" fmla="*/ 2976033 w 5950962"/>
              <a:gd name="connsiteY0" fmla="*/ 0 h 5952066"/>
              <a:gd name="connsiteX1" fmla="*/ 4639962 w 5950962"/>
              <a:gd name="connsiteY1" fmla="*/ 508260 h 5952066"/>
              <a:gd name="connsiteX2" fmla="*/ 4652267 w 5950962"/>
              <a:gd name="connsiteY2" fmla="*/ 517461 h 5952066"/>
              <a:gd name="connsiteX3" fmla="*/ 4605737 w 5950962"/>
              <a:gd name="connsiteY3" fmla="*/ 614051 h 5952066"/>
              <a:gd name="connsiteX4" fmla="*/ 4469762 w 5950962"/>
              <a:gd name="connsiteY4" fmla="*/ 1287560 h 5952066"/>
              <a:gd name="connsiteX5" fmla="*/ 5851342 w 5950962"/>
              <a:gd name="connsiteY5" fmla="*/ 2982702 h 5952066"/>
              <a:gd name="connsiteX6" fmla="*/ 5950962 w 5950962"/>
              <a:gd name="connsiteY6" fmla="*/ 2997905 h 5952066"/>
              <a:gd name="connsiteX7" fmla="*/ 5936701 w 5950962"/>
              <a:gd name="connsiteY7" fmla="*/ 3280315 h 5952066"/>
              <a:gd name="connsiteX8" fmla="*/ 2976033 w 5950962"/>
              <a:gd name="connsiteY8" fmla="*/ 5952066 h 5952066"/>
              <a:gd name="connsiteX9" fmla="*/ 1083000 w 5950962"/>
              <a:gd name="connsiteY9" fmla="*/ 5272485 h 5952066"/>
              <a:gd name="connsiteX10" fmla="*/ 1059769 w 5950962"/>
              <a:gd name="connsiteY10" fmla="*/ 5251372 h 5952066"/>
              <a:gd name="connsiteX11" fmla="*/ 1054637 w 5950962"/>
              <a:gd name="connsiteY11" fmla="*/ 5149733 h 5952066"/>
              <a:gd name="connsiteX12" fmla="*/ 224007 w 5950962"/>
              <a:gd name="connsiteY12" fmla="*/ 4026158 h 5952066"/>
              <a:gd name="connsiteX13" fmla="*/ 189636 w 5950962"/>
              <a:gd name="connsiteY13" fmla="*/ 4013578 h 5952066"/>
              <a:gd name="connsiteX14" fmla="*/ 133797 w 5950962"/>
              <a:gd name="connsiteY14" fmla="*/ 3861015 h 5952066"/>
              <a:gd name="connsiteX15" fmla="*/ 0 w 5950962"/>
              <a:gd name="connsiteY15" fmla="*/ 2976033 h 5952066"/>
              <a:gd name="connsiteX16" fmla="*/ 2976033 w 5950962"/>
              <a:gd name="connsiteY16" fmla="*/ 0 h 5952066"/>
              <a:gd name="connsiteX0" fmla="*/ 2976033 w 5954137"/>
              <a:gd name="connsiteY0" fmla="*/ 0 h 5952066"/>
              <a:gd name="connsiteX1" fmla="*/ 4639962 w 5954137"/>
              <a:gd name="connsiteY1" fmla="*/ 508260 h 5952066"/>
              <a:gd name="connsiteX2" fmla="*/ 4652267 w 5954137"/>
              <a:gd name="connsiteY2" fmla="*/ 517461 h 5952066"/>
              <a:gd name="connsiteX3" fmla="*/ 4605737 w 5954137"/>
              <a:gd name="connsiteY3" fmla="*/ 614051 h 5952066"/>
              <a:gd name="connsiteX4" fmla="*/ 4469762 w 5954137"/>
              <a:gd name="connsiteY4" fmla="*/ 1287560 h 5952066"/>
              <a:gd name="connsiteX5" fmla="*/ 5851342 w 5954137"/>
              <a:gd name="connsiteY5" fmla="*/ 2982702 h 5952066"/>
              <a:gd name="connsiteX6" fmla="*/ 5954137 w 5954137"/>
              <a:gd name="connsiteY6" fmla="*/ 3001080 h 5952066"/>
              <a:gd name="connsiteX7" fmla="*/ 5936701 w 5954137"/>
              <a:gd name="connsiteY7" fmla="*/ 3280315 h 5952066"/>
              <a:gd name="connsiteX8" fmla="*/ 2976033 w 5954137"/>
              <a:gd name="connsiteY8" fmla="*/ 5952066 h 5952066"/>
              <a:gd name="connsiteX9" fmla="*/ 1083000 w 5954137"/>
              <a:gd name="connsiteY9" fmla="*/ 5272485 h 5952066"/>
              <a:gd name="connsiteX10" fmla="*/ 1059769 w 5954137"/>
              <a:gd name="connsiteY10" fmla="*/ 5251372 h 5952066"/>
              <a:gd name="connsiteX11" fmla="*/ 1054637 w 5954137"/>
              <a:gd name="connsiteY11" fmla="*/ 5149733 h 5952066"/>
              <a:gd name="connsiteX12" fmla="*/ 224007 w 5954137"/>
              <a:gd name="connsiteY12" fmla="*/ 4026158 h 5952066"/>
              <a:gd name="connsiteX13" fmla="*/ 189636 w 5954137"/>
              <a:gd name="connsiteY13" fmla="*/ 4013578 h 5952066"/>
              <a:gd name="connsiteX14" fmla="*/ 133797 w 5954137"/>
              <a:gd name="connsiteY14" fmla="*/ 3861015 h 5952066"/>
              <a:gd name="connsiteX15" fmla="*/ 0 w 5954137"/>
              <a:gd name="connsiteY15" fmla="*/ 2976033 h 5952066"/>
              <a:gd name="connsiteX16" fmla="*/ 2976033 w 5954137"/>
              <a:gd name="connsiteY16" fmla="*/ 0 h 5952066"/>
              <a:gd name="connsiteX0" fmla="*/ 2976033 w 5960487"/>
              <a:gd name="connsiteY0" fmla="*/ 0 h 5952066"/>
              <a:gd name="connsiteX1" fmla="*/ 4639962 w 5960487"/>
              <a:gd name="connsiteY1" fmla="*/ 508260 h 5952066"/>
              <a:gd name="connsiteX2" fmla="*/ 4652267 w 5960487"/>
              <a:gd name="connsiteY2" fmla="*/ 517461 h 5952066"/>
              <a:gd name="connsiteX3" fmla="*/ 4605737 w 5960487"/>
              <a:gd name="connsiteY3" fmla="*/ 614051 h 5952066"/>
              <a:gd name="connsiteX4" fmla="*/ 4469762 w 5960487"/>
              <a:gd name="connsiteY4" fmla="*/ 1287560 h 5952066"/>
              <a:gd name="connsiteX5" fmla="*/ 5851342 w 5960487"/>
              <a:gd name="connsiteY5" fmla="*/ 2982702 h 5952066"/>
              <a:gd name="connsiteX6" fmla="*/ 5960487 w 5960487"/>
              <a:gd name="connsiteY6" fmla="*/ 3004255 h 5952066"/>
              <a:gd name="connsiteX7" fmla="*/ 5936701 w 5960487"/>
              <a:gd name="connsiteY7" fmla="*/ 3280315 h 5952066"/>
              <a:gd name="connsiteX8" fmla="*/ 2976033 w 5960487"/>
              <a:gd name="connsiteY8" fmla="*/ 5952066 h 5952066"/>
              <a:gd name="connsiteX9" fmla="*/ 1083000 w 5960487"/>
              <a:gd name="connsiteY9" fmla="*/ 5272485 h 5952066"/>
              <a:gd name="connsiteX10" fmla="*/ 1059769 w 5960487"/>
              <a:gd name="connsiteY10" fmla="*/ 5251372 h 5952066"/>
              <a:gd name="connsiteX11" fmla="*/ 1054637 w 5960487"/>
              <a:gd name="connsiteY11" fmla="*/ 5149733 h 5952066"/>
              <a:gd name="connsiteX12" fmla="*/ 224007 w 5960487"/>
              <a:gd name="connsiteY12" fmla="*/ 4026158 h 5952066"/>
              <a:gd name="connsiteX13" fmla="*/ 189636 w 5960487"/>
              <a:gd name="connsiteY13" fmla="*/ 4013578 h 5952066"/>
              <a:gd name="connsiteX14" fmla="*/ 133797 w 5960487"/>
              <a:gd name="connsiteY14" fmla="*/ 3861015 h 5952066"/>
              <a:gd name="connsiteX15" fmla="*/ 0 w 5960487"/>
              <a:gd name="connsiteY15" fmla="*/ 2976033 h 5952066"/>
              <a:gd name="connsiteX16" fmla="*/ 2976033 w 5960487"/>
              <a:gd name="connsiteY16" fmla="*/ 0 h 5952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0487" h="5952066">
                <a:moveTo>
                  <a:pt x="2976033" y="0"/>
                </a:moveTo>
                <a:cubicBezTo>
                  <a:pt x="3592390" y="0"/>
                  <a:pt x="4164984" y="187371"/>
                  <a:pt x="4639962" y="508260"/>
                </a:cubicBezTo>
                <a:lnTo>
                  <a:pt x="4652267" y="517461"/>
                </a:lnTo>
                <a:lnTo>
                  <a:pt x="4605737" y="614051"/>
                </a:lnTo>
                <a:cubicBezTo>
                  <a:pt x="4518180" y="821061"/>
                  <a:pt x="4469762" y="1048656"/>
                  <a:pt x="4469762" y="1287560"/>
                </a:cubicBezTo>
                <a:cubicBezTo>
                  <a:pt x="4469762" y="2123724"/>
                  <a:pt x="5062876" y="2821358"/>
                  <a:pt x="5851342" y="2982702"/>
                </a:cubicBezTo>
                <a:lnTo>
                  <a:pt x="5960487" y="3004255"/>
                </a:lnTo>
                <a:cubicBezTo>
                  <a:pt x="5955733" y="3098392"/>
                  <a:pt x="5941455" y="3186178"/>
                  <a:pt x="5936701" y="3280315"/>
                </a:cubicBezTo>
                <a:cubicBezTo>
                  <a:pt x="5784299" y="4780998"/>
                  <a:pt x="4516925" y="5952066"/>
                  <a:pt x="2976033" y="5952066"/>
                </a:cubicBezTo>
                <a:cubicBezTo>
                  <a:pt x="2256950" y="5952066"/>
                  <a:pt x="1597434" y="5697034"/>
                  <a:pt x="1083000" y="5272485"/>
                </a:cubicBezTo>
                <a:lnTo>
                  <a:pt x="1059769" y="5251372"/>
                </a:lnTo>
                <a:lnTo>
                  <a:pt x="1054637" y="5149733"/>
                </a:lnTo>
                <a:cubicBezTo>
                  <a:pt x="1003128" y="4642532"/>
                  <a:pt x="675271" y="4217027"/>
                  <a:pt x="224007" y="4026158"/>
                </a:cubicBezTo>
                <a:lnTo>
                  <a:pt x="189636" y="4013578"/>
                </a:lnTo>
                <a:lnTo>
                  <a:pt x="133797" y="3861015"/>
                </a:lnTo>
                <a:cubicBezTo>
                  <a:pt x="46843" y="3581449"/>
                  <a:pt x="0" y="3284212"/>
                  <a:pt x="0" y="2976033"/>
                </a:cubicBezTo>
                <a:cubicBezTo>
                  <a:pt x="0" y="1332415"/>
                  <a:pt x="1332415" y="0"/>
                  <a:pt x="2976033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059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839791"/>
            <a:ext cx="8872538" cy="3048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198938"/>
            <a:ext cx="8872538" cy="10008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73DEEA-FDDE-9F46-B548-DB8B13A6A878}" type="datetimeFigureOut">
              <a:rPr lang="en-US" smtClean="0"/>
              <a:t>3/14/25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4619608"/>
            <a:ext cx="3471863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614C29-B41B-BC46-A8AF-93B5621C5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9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9864" userDrawn="1">
          <p15:clr>
            <a:srgbClr val="F26B43"/>
          </p15:clr>
        </p15:guide>
        <p15:guide id="4" orient="horz" pos="72" userDrawn="1">
          <p15:clr>
            <a:srgbClr val="F26B43"/>
          </p15:clr>
        </p15:guide>
        <p15:guide id="5" pos="72" userDrawn="1">
          <p15:clr>
            <a:srgbClr val="F26B43"/>
          </p15:clr>
        </p15:guide>
        <p15:guide id="6" pos="6408" userDrawn="1">
          <p15:clr>
            <a:srgbClr val="F26B43"/>
          </p15:clr>
        </p15:guide>
        <p15:guide id="7" pos="6048" userDrawn="1">
          <p15:clr>
            <a:srgbClr val="F26B43"/>
          </p15:clr>
        </p15:guide>
        <p15:guide id="8" orient="horz" pos="9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8FF217-905D-0FC2-1E28-9CB919034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10002" r="10002"/>
          <a:stretch/>
        </p:blipFill>
        <p:spPr>
          <a:xfrm>
            <a:off x="0" y="9877789"/>
            <a:ext cx="10287000" cy="37253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2CC802-A4EB-3DD8-76F4-BD89F66F0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2206" y="10236329"/>
            <a:ext cx="604461" cy="2810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C6871D-F556-5B4C-97BC-51406AFEE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30206" y="10236329"/>
            <a:ext cx="604461" cy="281072"/>
          </a:xfrm>
          <a:prstGeom prst="rect">
            <a:avLst/>
          </a:prstGeom>
        </p:spPr>
      </p:pic>
      <p:sp>
        <p:nvSpPr>
          <p:cNvPr id="10" name="Title 13">
            <a:extLst>
              <a:ext uri="{FF2B5EF4-FFF2-40B4-BE49-F238E27FC236}">
                <a16:creationId xmlns:a16="http://schemas.microsoft.com/office/drawing/2014/main" id="{3BBEA04E-D90F-1632-8358-B97B8BBA1522}"/>
              </a:ext>
            </a:extLst>
          </p:cNvPr>
          <p:cNvSpPr txBox="1">
            <a:spLocks/>
          </p:cNvSpPr>
          <p:nvPr/>
        </p:nvSpPr>
        <p:spPr>
          <a:xfrm>
            <a:off x="732204" y="7360834"/>
            <a:ext cx="8872538" cy="12813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10287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E67525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sz="4000" dirty="0"/>
              <a:t>Power Up With </a:t>
            </a:r>
          </a:p>
          <a:p>
            <a:r>
              <a:rPr lang="en-US" sz="4000" dirty="0"/>
              <a:t>SUN Meals This Summer!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A5DDC8-80AA-0758-F228-C83B21AC1CFA}"/>
              </a:ext>
            </a:extLst>
          </p:cNvPr>
          <p:cNvSpPr txBox="1">
            <a:spLocks/>
          </p:cNvSpPr>
          <p:nvPr/>
        </p:nvSpPr>
        <p:spPr>
          <a:xfrm>
            <a:off x="1701800" y="8619123"/>
            <a:ext cx="7007265" cy="10582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Fuel your kids’ summer fun with SUN Meals.</a:t>
            </a:r>
            <a:br>
              <a:rPr lang="en-US" b="0" dirty="0"/>
            </a:br>
            <a:r>
              <a:rPr lang="en-US" b="0" dirty="0"/>
              <a:t>Designed to keep children 18 and younger energized, our meals pack nutrition and plenty of summer smiles.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F8C765CB-4E69-3B18-4B90-3A71119C13BE}"/>
              </a:ext>
            </a:extLst>
          </p:cNvPr>
          <p:cNvSpPr txBox="1">
            <a:spLocks/>
          </p:cNvSpPr>
          <p:nvPr/>
        </p:nvSpPr>
        <p:spPr>
          <a:xfrm>
            <a:off x="1490617" y="10238351"/>
            <a:ext cx="4053421" cy="27702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SUN Meals Benefits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835AD791-80C0-FA9F-A69C-55C6686AD7B5}"/>
              </a:ext>
            </a:extLst>
          </p:cNvPr>
          <p:cNvSpPr txBox="1">
            <a:spLocks/>
          </p:cNvSpPr>
          <p:nvPr/>
        </p:nvSpPr>
        <p:spPr>
          <a:xfrm>
            <a:off x="732207" y="10636978"/>
            <a:ext cx="5128652" cy="277728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Nutritious Food: </a:t>
            </a:r>
            <a:r>
              <a:rPr lang="en-US" dirty="0"/>
              <a:t>Enjoy balanced meals and snacks at eligible meal sites, at no cost to families.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Neighborhood Locations: </a:t>
            </a:r>
            <a:r>
              <a:rPr lang="en-US" dirty="0"/>
              <a:t>Find meal sites closest to you where kids can eat and spend time with other kids.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Summer Support: </a:t>
            </a:r>
            <a:r>
              <a:rPr lang="en-US" dirty="0"/>
              <a:t>Get meals throughout the summer break.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More Options: </a:t>
            </a:r>
            <a:r>
              <a:rPr lang="en-US" dirty="0"/>
              <a:t>See if your child is also eligible for SUN </a:t>
            </a:r>
            <a:r>
              <a:rPr lang="en-US" dirty="0" err="1"/>
              <a:t>Bucks.</a:t>
            </a:r>
            <a:endParaRPr lang="en-US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F5172C-56F9-D382-0A70-AE93FF67C1D2}"/>
              </a:ext>
            </a:extLst>
          </p:cNvPr>
          <p:cNvSpPr txBox="1"/>
          <p:nvPr/>
        </p:nvSpPr>
        <p:spPr>
          <a:xfrm>
            <a:off x="6835769" y="10173868"/>
            <a:ext cx="2429175" cy="40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61B7862B-AB1F-CDA8-3E29-82762DF215FB}"/>
              </a:ext>
            </a:extLst>
          </p:cNvPr>
          <p:cNvSpPr txBox="1">
            <a:spLocks/>
          </p:cNvSpPr>
          <p:nvPr/>
        </p:nvSpPr>
        <p:spPr>
          <a:xfrm>
            <a:off x="6110585" y="10636977"/>
            <a:ext cx="3699897" cy="16588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Phone: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  <a:endParaRPr lang="en-US" b="0" dirty="0"/>
          </a:p>
          <a:p>
            <a:pPr>
              <a:lnSpc>
                <a:spcPct val="100000"/>
              </a:lnSpc>
            </a:pPr>
            <a:r>
              <a:rPr lang="en-US" dirty="0"/>
              <a:t>Email: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insertyouremail</a:t>
            </a:r>
            <a:r>
              <a:rPr lang="en-US" b="0" u="sng" dirty="0" err="1"/>
              <a:t>@abc.xyz</a:t>
            </a:r>
            <a:endParaRPr lang="en-US" b="0" u="sng" dirty="0"/>
          </a:p>
          <a:p>
            <a:pPr>
              <a:lnSpc>
                <a:spcPct val="100000"/>
              </a:lnSpc>
            </a:pPr>
            <a:r>
              <a:rPr lang="en-US" dirty="0"/>
              <a:t>Visit: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fns.usda.gov</a:t>
            </a:r>
            <a:r>
              <a:rPr lang="en-US" sz="1600" b="0" u="sng" dirty="0">
                <a:latin typeface="Arial" panose="020B0604020202020204" pitchFamily="34" charset="0"/>
                <a:cs typeface="Arial" panose="020B0604020202020204" pitchFamily="34" charset="0"/>
              </a:rPr>
              <a:t>/summer</a:t>
            </a:r>
          </a:p>
        </p:txBody>
      </p:sp>
      <p:pic>
        <p:nvPicPr>
          <p:cNvPr id="19" name="Picture 18" descr="SUN Meals Logo">
            <a:extLst>
              <a:ext uri="{FF2B5EF4-FFF2-40B4-BE49-F238E27FC236}">
                <a16:creationId xmlns:a16="http://schemas.microsoft.com/office/drawing/2014/main" id="{6B19425F-AE4C-5FE6-36F2-8C86A33F60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3439" y="13838363"/>
            <a:ext cx="1684659" cy="895677"/>
          </a:xfrm>
          <a:prstGeom prst="rect">
            <a:avLst/>
          </a:prstGeom>
        </p:spPr>
      </p:pic>
      <p:sp>
        <p:nvSpPr>
          <p:cNvPr id="27" name="Text Placeholder 38">
            <a:extLst>
              <a:ext uri="{FF2B5EF4-FFF2-40B4-BE49-F238E27FC236}">
                <a16:creationId xmlns:a16="http://schemas.microsoft.com/office/drawing/2014/main" id="{5545A97E-E2A3-BD9B-5F30-2D0D60299E90}"/>
              </a:ext>
            </a:extLst>
          </p:cNvPr>
          <p:cNvSpPr txBox="1">
            <a:spLocks/>
          </p:cNvSpPr>
          <p:nvPr/>
        </p:nvSpPr>
        <p:spPr>
          <a:xfrm>
            <a:off x="5143500" y="14011121"/>
            <a:ext cx="3565565" cy="642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8" name="Picture 27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983509E3-CCEA-A05B-31E0-073210B4AC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9065" y="13838401"/>
            <a:ext cx="895677" cy="895677"/>
          </a:xfrm>
          <a:prstGeom prst="rect">
            <a:avLst/>
          </a:prstGeom>
        </p:spPr>
      </p:pic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E73B5299-C5BE-FDEC-7D9A-A74F2F160A2D}"/>
              </a:ext>
            </a:extLst>
          </p:cNvPr>
          <p:cNvSpPr txBox="1">
            <a:spLocks/>
          </p:cNvSpPr>
          <p:nvPr/>
        </p:nvSpPr>
        <p:spPr>
          <a:xfrm>
            <a:off x="8388383" y="14969362"/>
            <a:ext cx="1249017" cy="3468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Summer 2024</a:t>
            </a:r>
          </a:p>
          <a:p>
            <a:pPr algn="r"/>
            <a:br>
              <a:rPr lang="en-US" dirty="0"/>
            </a:br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CA038E0-07A8-B39D-EC65-02084B556D99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33401" y="4844423"/>
            <a:ext cx="2551705" cy="2551705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D50889A0-178A-4AA9-4C3B-EF0D789F2DAB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671144" y="559830"/>
            <a:ext cx="3219416" cy="321941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65948F5-EDCA-D26B-512B-BACD8BE5C3DF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2116667" y="855133"/>
            <a:ext cx="5960487" cy="5952066"/>
          </a:xfrm>
          <a:custGeom>
            <a:avLst/>
            <a:gdLst>
              <a:gd name="connsiteX0" fmla="*/ 2976033 w 5950962"/>
              <a:gd name="connsiteY0" fmla="*/ 0 h 5952066"/>
              <a:gd name="connsiteX1" fmla="*/ 4639962 w 5950962"/>
              <a:gd name="connsiteY1" fmla="*/ 508260 h 5952066"/>
              <a:gd name="connsiteX2" fmla="*/ 4652267 w 5950962"/>
              <a:gd name="connsiteY2" fmla="*/ 517461 h 5952066"/>
              <a:gd name="connsiteX3" fmla="*/ 4605737 w 5950962"/>
              <a:gd name="connsiteY3" fmla="*/ 614051 h 5952066"/>
              <a:gd name="connsiteX4" fmla="*/ 4469762 w 5950962"/>
              <a:gd name="connsiteY4" fmla="*/ 1287560 h 5952066"/>
              <a:gd name="connsiteX5" fmla="*/ 5851342 w 5950962"/>
              <a:gd name="connsiteY5" fmla="*/ 2982702 h 5952066"/>
              <a:gd name="connsiteX6" fmla="*/ 5950962 w 5950962"/>
              <a:gd name="connsiteY6" fmla="*/ 2997905 h 5952066"/>
              <a:gd name="connsiteX7" fmla="*/ 5936701 w 5950962"/>
              <a:gd name="connsiteY7" fmla="*/ 3280315 h 5952066"/>
              <a:gd name="connsiteX8" fmla="*/ 2976033 w 5950962"/>
              <a:gd name="connsiteY8" fmla="*/ 5952066 h 5952066"/>
              <a:gd name="connsiteX9" fmla="*/ 1083000 w 5950962"/>
              <a:gd name="connsiteY9" fmla="*/ 5272485 h 5952066"/>
              <a:gd name="connsiteX10" fmla="*/ 1059769 w 5950962"/>
              <a:gd name="connsiteY10" fmla="*/ 5251372 h 5952066"/>
              <a:gd name="connsiteX11" fmla="*/ 1054637 w 5950962"/>
              <a:gd name="connsiteY11" fmla="*/ 5149733 h 5952066"/>
              <a:gd name="connsiteX12" fmla="*/ 224007 w 5950962"/>
              <a:gd name="connsiteY12" fmla="*/ 4026158 h 5952066"/>
              <a:gd name="connsiteX13" fmla="*/ 189636 w 5950962"/>
              <a:gd name="connsiteY13" fmla="*/ 4013578 h 5952066"/>
              <a:gd name="connsiteX14" fmla="*/ 133797 w 5950962"/>
              <a:gd name="connsiteY14" fmla="*/ 3861015 h 5952066"/>
              <a:gd name="connsiteX15" fmla="*/ 0 w 5950962"/>
              <a:gd name="connsiteY15" fmla="*/ 2976033 h 5952066"/>
              <a:gd name="connsiteX16" fmla="*/ 2976033 w 5950962"/>
              <a:gd name="connsiteY16" fmla="*/ 0 h 5952066"/>
              <a:gd name="connsiteX0" fmla="*/ 2976033 w 5954137"/>
              <a:gd name="connsiteY0" fmla="*/ 0 h 5952066"/>
              <a:gd name="connsiteX1" fmla="*/ 4639962 w 5954137"/>
              <a:gd name="connsiteY1" fmla="*/ 508260 h 5952066"/>
              <a:gd name="connsiteX2" fmla="*/ 4652267 w 5954137"/>
              <a:gd name="connsiteY2" fmla="*/ 517461 h 5952066"/>
              <a:gd name="connsiteX3" fmla="*/ 4605737 w 5954137"/>
              <a:gd name="connsiteY3" fmla="*/ 614051 h 5952066"/>
              <a:gd name="connsiteX4" fmla="*/ 4469762 w 5954137"/>
              <a:gd name="connsiteY4" fmla="*/ 1287560 h 5952066"/>
              <a:gd name="connsiteX5" fmla="*/ 5851342 w 5954137"/>
              <a:gd name="connsiteY5" fmla="*/ 2982702 h 5952066"/>
              <a:gd name="connsiteX6" fmla="*/ 5954137 w 5954137"/>
              <a:gd name="connsiteY6" fmla="*/ 3001080 h 5952066"/>
              <a:gd name="connsiteX7" fmla="*/ 5936701 w 5954137"/>
              <a:gd name="connsiteY7" fmla="*/ 3280315 h 5952066"/>
              <a:gd name="connsiteX8" fmla="*/ 2976033 w 5954137"/>
              <a:gd name="connsiteY8" fmla="*/ 5952066 h 5952066"/>
              <a:gd name="connsiteX9" fmla="*/ 1083000 w 5954137"/>
              <a:gd name="connsiteY9" fmla="*/ 5272485 h 5952066"/>
              <a:gd name="connsiteX10" fmla="*/ 1059769 w 5954137"/>
              <a:gd name="connsiteY10" fmla="*/ 5251372 h 5952066"/>
              <a:gd name="connsiteX11" fmla="*/ 1054637 w 5954137"/>
              <a:gd name="connsiteY11" fmla="*/ 5149733 h 5952066"/>
              <a:gd name="connsiteX12" fmla="*/ 224007 w 5954137"/>
              <a:gd name="connsiteY12" fmla="*/ 4026158 h 5952066"/>
              <a:gd name="connsiteX13" fmla="*/ 189636 w 5954137"/>
              <a:gd name="connsiteY13" fmla="*/ 4013578 h 5952066"/>
              <a:gd name="connsiteX14" fmla="*/ 133797 w 5954137"/>
              <a:gd name="connsiteY14" fmla="*/ 3861015 h 5952066"/>
              <a:gd name="connsiteX15" fmla="*/ 0 w 5954137"/>
              <a:gd name="connsiteY15" fmla="*/ 2976033 h 5952066"/>
              <a:gd name="connsiteX16" fmla="*/ 2976033 w 5954137"/>
              <a:gd name="connsiteY16" fmla="*/ 0 h 5952066"/>
              <a:gd name="connsiteX0" fmla="*/ 2976033 w 5960487"/>
              <a:gd name="connsiteY0" fmla="*/ 0 h 5952066"/>
              <a:gd name="connsiteX1" fmla="*/ 4639962 w 5960487"/>
              <a:gd name="connsiteY1" fmla="*/ 508260 h 5952066"/>
              <a:gd name="connsiteX2" fmla="*/ 4652267 w 5960487"/>
              <a:gd name="connsiteY2" fmla="*/ 517461 h 5952066"/>
              <a:gd name="connsiteX3" fmla="*/ 4605737 w 5960487"/>
              <a:gd name="connsiteY3" fmla="*/ 614051 h 5952066"/>
              <a:gd name="connsiteX4" fmla="*/ 4469762 w 5960487"/>
              <a:gd name="connsiteY4" fmla="*/ 1287560 h 5952066"/>
              <a:gd name="connsiteX5" fmla="*/ 5851342 w 5960487"/>
              <a:gd name="connsiteY5" fmla="*/ 2982702 h 5952066"/>
              <a:gd name="connsiteX6" fmla="*/ 5960487 w 5960487"/>
              <a:gd name="connsiteY6" fmla="*/ 3004255 h 5952066"/>
              <a:gd name="connsiteX7" fmla="*/ 5936701 w 5960487"/>
              <a:gd name="connsiteY7" fmla="*/ 3280315 h 5952066"/>
              <a:gd name="connsiteX8" fmla="*/ 2976033 w 5960487"/>
              <a:gd name="connsiteY8" fmla="*/ 5952066 h 5952066"/>
              <a:gd name="connsiteX9" fmla="*/ 1083000 w 5960487"/>
              <a:gd name="connsiteY9" fmla="*/ 5272485 h 5952066"/>
              <a:gd name="connsiteX10" fmla="*/ 1059769 w 5960487"/>
              <a:gd name="connsiteY10" fmla="*/ 5251372 h 5952066"/>
              <a:gd name="connsiteX11" fmla="*/ 1054637 w 5960487"/>
              <a:gd name="connsiteY11" fmla="*/ 5149733 h 5952066"/>
              <a:gd name="connsiteX12" fmla="*/ 224007 w 5960487"/>
              <a:gd name="connsiteY12" fmla="*/ 4026158 h 5952066"/>
              <a:gd name="connsiteX13" fmla="*/ 189636 w 5960487"/>
              <a:gd name="connsiteY13" fmla="*/ 4013578 h 5952066"/>
              <a:gd name="connsiteX14" fmla="*/ 133797 w 5960487"/>
              <a:gd name="connsiteY14" fmla="*/ 3861015 h 5952066"/>
              <a:gd name="connsiteX15" fmla="*/ 0 w 5960487"/>
              <a:gd name="connsiteY15" fmla="*/ 2976033 h 5952066"/>
              <a:gd name="connsiteX16" fmla="*/ 2976033 w 5960487"/>
              <a:gd name="connsiteY16" fmla="*/ 0 h 5952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0487" h="5952066">
                <a:moveTo>
                  <a:pt x="2976033" y="0"/>
                </a:moveTo>
                <a:cubicBezTo>
                  <a:pt x="3592390" y="0"/>
                  <a:pt x="4164984" y="187371"/>
                  <a:pt x="4639962" y="508260"/>
                </a:cubicBezTo>
                <a:lnTo>
                  <a:pt x="4652267" y="517461"/>
                </a:lnTo>
                <a:lnTo>
                  <a:pt x="4605737" y="614051"/>
                </a:lnTo>
                <a:cubicBezTo>
                  <a:pt x="4518180" y="821061"/>
                  <a:pt x="4469762" y="1048656"/>
                  <a:pt x="4469762" y="1287560"/>
                </a:cubicBezTo>
                <a:cubicBezTo>
                  <a:pt x="4469762" y="2123724"/>
                  <a:pt x="5062876" y="2821358"/>
                  <a:pt x="5851342" y="2982702"/>
                </a:cubicBezTo>
                <a:lnTo>
                  <a:pt x="5960487" y="3004255"/>
                </a:lnTo>
                <a:cubicBezTo>
                  <a:pt x="5955733" y="3098392"/>
                  <a:pt x="5941455" y="3186178"/>
                  <a:pt x="5936701" y="3280315"/>
                </a:cubicBezTo>
                <a:cubicBezTo>
                  <a:pt x="5784299" y="4780998"/>
                  <a:pt x="4516925" y="5952066"/>
                  <a:pt x="2976033" y="5952066"/>
                </a:cubicBezTo>
                <a:cubicBezTo>
                  <a:pt x="2256950" y="5952066"/>
                  <a:pt x="1597434" y="5697034"/>
                  <a:pt x="1083000" y="5272485"/>
                </a:cubicBezTo>
                <a:lnTo>
                  <a:pt x="1059769" y="5251372"/>
                </a:lnTo>
                <a:lnTo>
                  <a:pt x="1054637" y="5149733"/>
                </a:lnTo>
                <a:cubicBezTo>
                  <a:pt x="1003128" y="4642532"/>
                  <a:pt x="675271" y="4217027"/>
                  <a:pt x="224007" y="4026158"/>
                </a:cubicBezTo>
                <a:lnTo>
                  <a:pt x="189636" y="4013578"/>
                </a:lnTo>
                <a:lnTo>
                  <a:pt x="133797" y="3861015"/>
                </a:lnTo>
                <a:cubicBezTo>
                  <a:pt x="46843" y="3581449"/>
                  <a:pt x="0" y="3284212"/>
                  <a:pt x="0" y="2976033"/>
                </a:cubicBezTo>
                <a:cubicBezTo>
                  <a:pt x="0" y="1332415"/>
                  <a:pt x="1332415" y="0"/>
                  <a:pt x="2976033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57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2025-03-14T23:26:30+00:00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6N43MEY3ZP3S-407578889-40110</_dlc_DocId>
    <_dlc_DocIdUrl xmlns="2cbf940b-6aba-4986-a9fb-a77064a2dcb6">
      <Url>https://usdagcc.sharepoint.com/sites/FNS-OPS-CommsD/_layouts/15/DocIdRedir.aspx?ID=6N43MEY3ZP3S-407578889-40110</Url>
      <Description>6N43MEY3ZP3S-407578889-40110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84EAA78-C9C7-42A1-A732-93957EB6CAE6}"/>
</file>

<file path=customXml/itemProps2.xml><?xml version="1.0" encoding="utf-8"?>
<ds:datastoreItem xmlns:ds="http://schemas.openxmlformats.org/officeDocument/2006/customXml" ds:itemID="{DB961EE4-72EE-41CC-9B25-9A1D32DF53DE}">
  <ds:schemaRefs>
    <ds:schemaRef ds:uri="http://schemas.openxmlformats.org/package/2006/metadata/core-properties"/>
    <ds:schemaRef ds:uri="98a26b81-0323-4ee7-a678-12700234d145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f720b77b-acc1-431f-a0e0-abbb3425c4d5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9AD399C-7A71-41F9-BCE2-610609D5FD4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145</Words>
  <Application>Microsoft Macintosh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16</cp:revision>
  <dcterms:created xsi:type="dcterms:W3CDTF">2024-04-04T16:34:19Z</dcterms:created>
  <dcterms:modified xsi:type="dcterms:W3CDTF">2025-03-14T22:36:06Z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6b7e9fbf-37ff-4546-a64c-314b66617464</vt:lpwstr>
  </property>
</Properties>
</file>