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handoutMasterIdLst>
    <p:handoutMasterId r:id="rId8"/>
  </p:handoutMasterIdLst>
  <p:sldIdLst>
    <p:sldId id="267" r:id="rId5"/>
    <p:sldId id="266" r:id="rId6"/>
  </p:sldIdLst>
  <p:sldSz cx="3429000" cy="8001000"/>
  <p:notesSz cx="6858000" cy="9144000"/>
  <p:defaultTextStyle>
    <a:defPPr>
      <a:defRPr lang="en-US"/>
    </a:defPPr>
    <a:lvl1pPr marL="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293018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4A4"/>
    <a:srgbClr val="7A9F3E"/>
    <a:srgbClr val="83B23F"/>
    <a:srgbClr val="E67525"/>
    <a:srgbClr val="D86D2C"/>
    <a:srgbClr val="008080"/>
    <a:srgbClr val="5E7D31"/>
    <a:srgbClr val="BB5B16"/>
    <a:srgbClr val="F95900"/>
    <a:srgbClr val="E98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D3298E-0C31-E246-99EA-7AF7A6524F5D}" v="1" dt="2025-03-17T19:40:05.250"/>
    <p1510:client id="{789241DE-CA39-EB48-8A61-3BA7F7A34ED7}" v="10" dt="2025-03-17T21:07:53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0"/>
    <p:restoredTop sz="94694"/>
  </p:normalViewPr>
  <p:slideViewPr>
    <p:cSldViewPr snapToGrid="0" showGuides="1">
      <p:cViewPr varScale="1">
        <p:scale>
          <a:sx n="104" d="100"/>
          <a:sy n="104" d="100"/>
        </p:scale>
        <p:origin x="38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 Burnett" userId="S::eburnett@cmrignite.com::e7ddc957-da61-42ca-9888-6105684849d3" providerId="AD" clId="Web-{FA55F5E9-D3B7-E283-086F-CFBE005D0BA3}"/>
    <pc:docChg chg="modSld">
      <pc:chgData name="Evan Burnett" userId="S::eburnett@cmrignite.com::e7ddc957-da61-42ca-9888-6105684849d3" providerId="AD" clId="Web-{FA55F5E9-D3B7-E283-086F-CFBE005D0BA3}" dt="2024-06-04T20:40:33.395" v="2" actId="20577"/>
      <pc:docMkLst>
        <pc:docMk/>
      </pc:docMkLst>
      <pc:sldChg chg="modSp">
        <pc:chgData name="Evan Burnett" userId="S::eburnett@cmrignite.com::e7ddc957-da61-42ca-9888-6105684849d3" providerId="AD" clId="Web-{FA55F5E9-D3B7-E283-086F-CFBE005D0BA3}" dt="2024-06-04T20:40:33.395" v="2" actId="20577"/>
        <pc:sldMkLst>
          <pc:docMk/>
          <pc:sldMk cId="3903142202" sldId="266"/>
        </pc:sldMkLst>
      </pc:sldChg>
    </pc:docChg>
  </pc:docChgLst>
  <pc:docChgLst>
    <pc:chgData name="Jae Chung" userId="95f87405-8f7d-4a23-8f85-7ab65ea213d7" providerId="ADAL" clId="{9CD97117-5A59-2E47-A83D-553EA92FEEED}"/>
    <pc:docChg chg="undo custSel modSld">
      <pc:chgData name="Jae Chung" userId="95f87405-8f7d-4a23-8f85-7ab65ea213d7" providerId="ADAL" clId="{9CD97117-5A59-2E47-A83D-553EA92FEEED}" dt="2025-02-26T22:17:33.866" v="112" actId="20577"/>
      <pc:docMkLst>
        <pc:docMk/>
      </pc:docMkLst>
      <pc:sldChg chg="modSp mod">
        <pc:chgData name="Jae Chung" userId="95f87405-8f7d-4a23-8f85-7ab65ea213d7" providerId="ADAL" clId="{9CD97117-5A59-2E47-A83D-553EA92FEEED}" dt="2025-02-26T22:17:33.866" v="112" actId="20577"/>
        <pc:sldMkLst>
          <pc:docMk/>
          <pc:sldMk cId="3903142202" sldId="266"/>
        </pc:sldMkLst>
        <pc:spChg chg="mod">
          <ac:chgData name="Jae Chung" userId="95f87405-8f7d-4a23-8f85-7ab65ea213d7" providerId="ADAL" clId="{9CD97117-5A59-2E47-A83D-553EA92FEEED}" dt="2025-02-26T22:17:33.866" v="112" actId="20577"/>
          <ac:spMkLst>
            <pc:docMk/>
            <pc:sldMk cId="3903142202" sldId="266"/>
            <ac:spMk id="18" creationId="{6BF9BF09-5BA0-0D7E-B0AB-BB02FFDD56EB}"/>
          </ac:spMkLst>
        </pc:spChg>
      </pc:sldChg>
      <pc:sldChg chg="modSp mod">
        <pc:chgData name="Jae Chung" userId="95f87405-8f7d-4a23-8f85-7ab65ea213d7" providerId="ADAL" clId="{9CD97117-5A59-2E47-A83D-553EA92FEEED}" dt="2025-02-26T20:59:23.293" v="1" actId="14100"/>
        <pc:sldMkLst>
          <pc:docMk/>
          <pc:sldMk cId="4131241177" sldId="267"/>
        </pc:sldMkLst>
        <pc:picChg chg="mod">
          <ac:chgData name="Jae Chung" userId="95f87405-8f7d-4a23-8f85-7ab65ea213d7" providerId="ADAL" clId="{9CD97117-5A59-2E47-A83D-553EA92FEEED}" dt="2025-02-26T20:59:23.293" v="1" actId="14100"/>
          <ac:picMkLst>
            <pc:docMk/>
            <pc:sldMk cId="4131241177" sldId="267"/>
            <ac:picMk id="5" creationId="{BEAFCE24-DBDC-A6A1-4894-0D13B3DA548A}"/>
          </ac:picMkLst>
        </pc:picChg>
      </pc:sldChg>
    </pc:docChg>
  </pc:docChgLst>
  <pc:docChgLst>
    <pc:chgData name="Woojung Hwang" userId="2f48344a-4cb6-44e2-85e0-9b0e9e1067a5" providerId="ADAL" clId="{81ECAA3C-C377-9844-904C-FD5051D9AFE3}"/>
    <pc:docChg chg="undo custSel modSld modMainMaster">
      <pc:chgData name="Woojung Hwang" userId="2f48344a-4cb6-44e2-85e0-9b0e9e1067a5" providerId="ADAL" clId="{81ECAA3C-C377-9844-904C-FD5051D9AFE3}" dt="2024-05-29T14:15:30.919" v="185" actId="20577"/>
      <pc:docMkLst>
        <pc:docMk/>
      </pc:docMkLst>
      <pc:sldChg chg="addSp delSp modSp mod">
        <pc:chgData name="Woojung Hwang" userId="2f48344a-4cb6-44e2-85e0-9b0e9e1067a5" providerId="ADAL" clId="{81ECAA3C-C377-9844-904C-FD5051D9AFE3}" dt="2024-05-29T14:15:30.919" v="185" actId="20577"/>
        <pc:sldMkLst>
          <pc:docMk/>
          <pc:sldMk cId="3903142202" sldId="266"/>
        </pc:sldMkLst>
      </pc:sldChg>
      <pc:sldMasterChg chg="modSldLayout">
        <pc:chgData name="Woojung Hwang" userId="2f48344a-4cb6-44e2-85e0-9b0e9e1067a5" providerId="ADAL" clId="{81ECAA3C-C377-9844-904C-FD5051D9AFE3}" dt="2024-05-29T14:15:10.153" v="179"/>
        <pc:sldMasterMkLst>
          <pc:docMk/>
          <pc:sldMasterMk cId="4140400327" sldId="2147483660"/>
        </pc:sldMasterMkLst>
        <pc:sldLayoutChg chg="addSp delSp modSp mod">
          <pc:chgData name="Woojung Hwang" userId="2f48344a-4cb6-44e2-85e0-9b0e9e1067a5" providerId="ADAL" clId="{81ECAA3C-C377-9844-904C-FD5051D9AFE3}" dt="2024-05-24T18:40:21.308" v="62" actId="962"/>
          <pc:sldLayoutMkLst>
            <pc:docMk/>
            <pc:sldMasterMk cId="4140400327" sldId="2147483660"/>
            <pc:sldLayoutMk cId="3822337829" sldId="2147483682"/>
          </pc:sldLayoutMkLst>
        </pc:sldLayoutChg>
        <pc:sldLayoutChg chg="addSp delSp modSp mod">
          <pc:chgData name="Woojung Hwang" userId="2f48344a-4cb6-44e2-85e0-9b0e9e1067a5" providerId="ADAL" clId="{81ECAA3C-C377-9844-904C-FD5051D9AFE3}" dt="2024-05-29T14:15:10.153" v="179"/>
          <pc:sldLayoutMkLst>
            <pc:docMk/>
            <pc:sldMasterMk cId="4140400327" sldId="2147483660"/>
            <pc:sldLayoutMk cId="3244585856" sldId="2147483687"/>
          </pc:sldLayoutMkLst>
        </pc:sldLayoutChg>
      </pc:sldMasterChg>
    </pc:docChg>
  </pc:docChgLst>
  <pc:docChgLst>
    <pc:chgData name="Chaji Yang" userId="4e6a9ab4-4bf5-4d72-838b-d3789445bf9a" providerId="ADAL" clId="{92EADF92-D481-9647-9FAE-AC533121F94B}"/>
    <pc:docChg chg="custSel modSld modMainMaster">
      <pc:chgData name="Chaji Yang" userId="4e6a9ab4-4bf5-4d72-838b-d3789445bf9a" providerId="ADAL" clId="{92EADF92-D481-9647-9FAE-AC533121F94B}" dt="2024-05-29T17:24:47.527" v="319" actId="1037"/>
      <pc:docMkLst>
        <pc:docMk/>
      </pc:docMkLst>
      <pc:sldChg chg="addSp delSp modSp mod">
        <pc:chgData name="Chaji Yang" userId="4e6a9ab4-4bf5-4d72-838b-d3789445bf9a" providerId="ADAL" clId="{92EADF92-D481-9647-9FAE-AC533121F94B}" dt="2024-05-29T16:27:41.755" v="312" actId="1035"/>
        <pc:sldMkLst>
          <pc:docMk/>
          <pc:sldMk cId="3903142202" sldId="266"/>
        </pc:sldMkLst>
      </pc:sldChg>
      <pc:sldChg chg="modSp mod">
        <pc:chgData name="Chaji Yang" userId="4e6a9ab4-4bf5-4d72-838b-d3789445bf9a" providerId="ADAL" clId="{92EADF92-D481-9647-9FAE-AC533121F94B}" dt="2024-05-29T17:24:47.527" v="319" actId="1037"/>
        <pc:sldMkLst>
          <pc:docMk/>
          <pc:sldMk cId="4131241177" sldId="267"/>
        </pc:sldMkLst>
      </pc:sldChg>
      <pc:sldMasterChg chg="delSldLayout modSldLayout">
        <pc:chgData name="Chaji Yang" userId="4e6a9ab4-4bf5-4d72-838b-d3789445bf9a" providerId="ADAL" clId="{92EADF92-D481-9647-9FAE-AC533121F94B}" dt="2024-05-29T16:27:24.134" v="298"/>
        <pc:sldMasterMkLst>
          <pc:docMk/>
          <pc:sldMasterMk cId="4140400327" sldId="2147483660"/>
        </pc:sldMasterMkLst>
        <pc:sldLayoutChg chg="del">
          <pc:chgData name="Chaji Yang" userId="4e6a9ab4-4bf5-4d72-838b-d3789445bf9a" providerId="ADAL" clId="{92EADF92-D481-9647-9FAE-AC533121F94B}" dt="2024-05-17T23:02:23.318" v="3" actId="2696"/>
          <pc:sldLayoutMkLst>
            <pc:docMk/>
            <pc:sldMasterMk cId="4140400327" sldId="2147483660"/>
            <pc:sldLayoutMk cId="2776218478" sldId="2147483663"/>
          </pc:sldLayoutMkLst>
        </pc:sldLayoutChg>
        <pc:sldLayoutChg chg="del">
          <pc:chgData name="Chaji Yang" userId="4e6a9ab4-4bf5-4d72-838b-d3789445bf9a" providerId="ADAL" clId="{92EADF92-D481-9647-9FAE-AC533121F94B}" dt="2024-05-17T23:02:21.940" v="2" actId="2696"/>
          <pc:sldLayoutMkLst>
            <pc:docMk/>
            <pc:sldMasterMk cId="4140400327" sldId="2147483660"/>
            <pc:sldLayoutMk cId="2234091069" sldId="2147483675"/>
          </pc:sldLayoutMkLst>
        </pc:sldLayoutChg>
        <pc:sldLayoutChg chg="addSp delSp modSp mod">
          <pc:chgData name="Chaji Yang" userId="4e6a9ab4-4bf5-4d72-838b-d3789445bf9a" providerId="ADAL" clId="{92EADF92-D481-9647-9FAE-AC533121F94B}" dt="2024-05-17T23:23:47.173" v="285" actId="962"/>
          <pc:sldLayoutMkLst>
            <pc:docMk/>
            <pc:sldMasterMk cId="4140400327" sldId="2147483660"/>
            <pc:sldLayoutMk cId="3822337829" sldId="2147483682"/>
          </pc:sldLayoutMkLst>
        </pc:sldLayoutChg>
        <pc:sldLayoutChg chg="del">
          <pc:chgData name="Chaji Yang" userId="4e6a9ab4-4bf5-4d72-838b-d3789445bf9a" providerId="ADAL" clId="{92EADF92-D481-9647-9FAE-AC533121F94B}" dt="2024-05-17T23:02:28.822" v="4" actId="2696"/>
          <pc:sldLayoutMkLst>
            <pc:docMk/>
            <pc:sldMasterMk cId="4140400327" sldId="2147483660"/>
            <pc:sldLayoutMk cId="403240860" sldId="2147483683"/>
          </pc:sldLayoutMkLst>
        </pc:sldLayoutChg>
        <pc:sldLayoutChg chg="del">
          <pc:chgData name="Chaji Yang" userId="4e6a9ab4-4bf5-4d72-838b-d3789445bf9a" providerId="ADAL" clId="{92EADF92-D481-9647-9FAE-AC533121F94B}" dt="2024-05-17T23:02:14.678" v="0" actId="2696"/>
          <pc:sldLayoutMkLst>
            <pc:docMk/>
            <pc:sldMasterMk cId="4140400327" sldId="2147483660"/>
            <pc:sldLayoutMk cId="865189385" sldId="2147483684"/>
          </pc:sldLayoutMkLst>
        </pc:sldLayoutChg>
        <pc:sldLayoutChg chg="del">
          <pc:chgData name="Chaji Yang" userId="4e6a9ab4-4bf5-4d72-838b-d3789445bf9a" providerId="ADAL" clId="{92EADF92-D481-9647-9FAE-AC533121F94B}" dt="2024-05-17T23:02:18.110" v="1" actId="2696"/>
          <pc:sldLayoutMkLst>
            <pc:docMk/>
            <pc:sldMasterMk cId="4140400327" sldId="2147483660"/>
            <pc:sldLayoutMk cId="618309346" sldId="2147483685"/>
          </pc:sldLayoutMkLst>
        </pc:sldLayoutChg>
        <pc:sldLayoutChg chg="addSp delSp modSp mod">
          <pc:chgData name="Chaji Yang" userId="4e6a9ab4-4bf5-4d72-838b-d3789445bf9a" providerId="ADAL" clId="{92EADF92-D481-9647-9FAE-AC533121F94B}" dt="2024-05-29T16:27:24.134" v="298"/>
          <pc:sldLayoutMkLst>
            <pc:docMk/>
            <pc:sldMasterMk cId="4140400327" sldId="2147483660"/>
            <pc:sldLayoutMk cId="3244585856" sldId="2147483687"/>
          </pc:sldLayoutMkLst>
        </pc:sldLayoutChg>
        <pc:sldLayoutChg chg="del">
          <pc:chgData name="Chaji Yang" userId="4e6a9ab4-4bf5-4d72-838b-d3789445bf9a" providerId="ADAL" clId="{92EADF92-D481-9647-9FAE-AC533121F94B}" dt="2024-05-17T23:02:33.918" v="5" actId="2696"/>
          <pc:sldLayoutMkLst>
            <pc:docMk/>
            <pc:sldMasterMk cId="4140400327" sldId="2147483660"/>
            <pc:sldLayoutMk cId="2997947936" sldId="2147483688"/>
          </pc:sldLayoutMkLst>
        </pc:sldLayoutChg>
      </pc:sldMasterChg>
    </pc:docChg>
  </pc:docChgLst>
  <pc:docChgLst>
    <pc:chgData name="Chaji Yang" userId="4e6a9ab4-4bf5-4d72-838b-d3789445bf9a" providerId="ADAL" clId="{2195EDAD-AC49-DC48-8A2D-541DE720F96F}"/>
    <pc:docChg chg="undo custSel modSld">
      <pc:chgData name="Chaji Yang" userId="4e6a9ab4-4bf5-4d72-838b-d3789445bf9a" providerId="ADAL" clId="{2195EDAD-AC49-DC48-8A2D-541DE720F96F}" dt="2025-02-26T21:37:46.838" v="3" actId="962"/>
      <pc:docMkLst>
        <pc:docMk/>
      </pc:docMkLst>
      <pc:sldChg chg="addSp delSp modSp mod">
        <pc:chgData name="Chaji Yang" userId="4e6a9ab4-4bf5-4d72-838b-d3789445bf9a" providerId="ADAL" clId="{2195EDAD-AC49-DC48-8A2D-541DE720F96F}" dt="2025-02-26T21:37:46.838" v="3" actId="962"/>
        <pc:sldMkLst>
          <pc:docMk/>
          <pc:sldMk cId="4131241177" sldId="267"/>
        </pc:sldMkLst>
        <pc:picChg chg="mod">
          <ac:chgData name="Chaji Yang" userId="4e6a9ab4-4bf5-4d72-838b-d3789445bf9a" providerId="ADAL" clId="{2195EDAD-AC49-DC48-8A2D-541DE720F96F}" dt="2025-02-26T21:37:46.838" v="3" actId="962"/>
          <ac:picMkLst>
            <pc:docMk/>
            <pc:sldMk cId="4131241177" sldId="267"/>
            <ac:picMk id="5" creationId="{BEAFCE24-DBDC-A6A1-4894-0D13B3DA548A}"/>
          </ac:picMkLst>
        </pc:picChg>
      </pc:sldChg>
    </pc:docChg>
  </pc:docChgLst>
  <pc:docChgLst>
    <pc:chgData name="Jae Chung" userId="95f87405-8f7d-4a23-8f85-7ab65ea213d7" providerId="ADAL" clId="{789241DE-CA39-EB48-8A61-3BA7F7A34ED7}"/>
    <pc:docChg chg="custSel modSld modMainMaster">
      <pc:chgData name="Jae Chung" userId="95f87405-8f7d-4a23-8f85-7ab65ea213d7" providerId="ADAL" clId="{789241DE-CA39-EB48-8A61-3BA7F7A34ED7}" dt="2025-03-17T21:07:55.131" v="44" actId="255"/>
      <pc:docMkLst>
        <pc:docMk/>
      </pc:docMkLst>
      <pc:sldChg chg="addSp modSp mod">
        <pc:chgData name="Jae Chung" userId="95f87405-8f7d-4a23-8f85-7ab65ea213d7" providerId="ADAL" clId="{789241DE-CA39-EB48-8A61-3BA7F7A34ED7}" dt="2025-03-17T21:07:55.131" v="44" actId="255"/>
        <pc:sldMkLst>
          <pc:docMk/>
          <pc:sldMk cId="3903142202" sldId="266"/>
        </pc:sldMkLst>
        <pc:spChg chg="add mod">
          <ac:chgData name="Jae Chung" userId="95f87405-8f7d-4a23-8f85-7ab65ea213d7" providerId="ADAL" clId="{789241DE-CA39-EB48-8A61-3BA7F7A34ED7}" dt="2025-03-17T21:07:55.131" v="44" actId="255"/>
          <ac:spMkLst>
            <pc:docMk/>
            <pc:sldMk cId="3903142202" sldId="266"/>
            <ac:spMk id="4" creationId="{95427D86-C231-C0DD-1A5C-CB32EE1CCD69}"/>
          </ac:spMkLst>
        </pc:spChg>
      </pc:sldChg>
      <pc:sldChg chg="addSp modSp mod">
        <pc:chgData name="Jae Chung" userId="95f87405-8f7d-4a23-8f85-7ab65ea213d7" providerId="ADAL" clId="{789241DE-CA39-EB48-8A61-3BA7F7A34ED7}" dt="2025-03-17T21:07:38.808" v="42" actId="255"/>
        <pc:sldMkLst>
          <pc:docMk/>
          <pc:sldMk cId="4131241177" sldId="267"/>
        </pc:sldMkLst>
        <pc:spChg chg="add mod">
          <ac:chgData name="Jae Chung" userId="95f87405-8f7d-4a23-8f85-7ab65ea213d7" providerId="ADAL" clId="{789241DE-CA39-EB48-8A61-3BA7F7A34ED7}" dt="2025-03-17T21:07:38.808" v="42" actId="255"/>
          <ac:spMkLst>
            <pc:docMk/>
            <pc:sldMk cId="4131241177" sldId="267"/>
            <ac:spMk id="6" creationId="{C05D14C6-F15A-CE71-27A9-8793F2AFD9E1}"/>
          </ac:spMkLst>
        </pc:spChg>
      </pc:sldChg>
      <pc:sldMasterChg chg="modSldLayout">
        <pc:chgData name="Jae Chung" userId="95f87405-8f7d-4a23-8f85-7ab65ea213d7" providerId="ADAL" clId="{789241DE-CA39-EB48-8A61-3BA7F7A34ED7}" dt="2025-03-17T21:07:11.015" v="40" actId="1036"/>
        <pc:sldMasterMkLst>
          <pc:docMk/>
          <pc:sldMasterMk cId="4140400327" sldId="2147483660"/>
        </pc:sldMasterMkLst>
        <pc:sldLayoutChg chg="addSp delSp modSp mod">
          <pc:chgData name="Jae Chung" userId="95f87405-8f7d-4a23-8f85-7ab65ea213d7" providerId="ADAL" clId="{789241DE-CA39-EB48-8A61-3BA7F7A34ED7}" dt="2025-03-17T21:06:27.836" v="19" actId="1076"/>
          <pc:sldLayoutMkLst>
            <pc:docMk/>
            <pc:sldMasterMk cId="4140400327" sldId="2147483660"/>
            <pc:sldLayoutMk cId="3822337829" sldId="2147483682"/>
          </pc:sldLayoutMkLst>
          <pc:spChg chg="add mod">
            <ac:chgData name="Jae Chung" userId="95f87405-8f7d-4a23-8f85-7ab65ea213d7" providerId="ADAL" clId="{789241DE-CA39-EB48-8A61-3BA7F7A34ED7}" dt="2025-03-17T21:06:27.836" v="19" actId="1076"/>
            <ac:spMkLst>
              <pc:docMk/>
              <pc:sldMasterMk cId="4140400327" sldId="2147483660"/>
              <pc:sldLayoutMk cId="3822337829" sldId="2147483682"/>
              <ac:spMk id="4" creationId="{E60E4399-3F7F-E3C6-1B2B-9AD96672829B}"/>
            </ac:spMkLst>
          </pc:spChg>
          <pc:picChg chg="add mod modCrop">
            <ac:chgData name="Jae Chung" userId="95f87405-8f7d-4a23-8f85-7ab65ea213d7" providerId="ADAL" clId="{789241DE-CA39-EB48-8A61-3BA7F7A34ED7}" dt="2025-03-17T21:05:54.989" v="12" actId="732"/>
            <ac:picMkLst>
              <pc:docMk/>
              <pc:sldMasterMk cId="4140400327" sldId="2147483660"/>
              <pc:sldLayoutMk cId="3822337829" sldId="2147483682"/>
              <ac:picMk id="2" creationId="{F2C48D14-B266-A1F9-AD9C-87777D3FFECF}"/>
            </ac:picMkLst>
          </pc:picChg>
          <pc:picChg chg="del">
            <ac:chgData name="Jae Chung" userId="95f87405-8f7d-4a23-8f85-7ab65ea213d7" providerId="ADAL" clId="{789241DE-CA39-EB48-8A61-3BA7F7A34ED7}" dt="2025-03-17T21:05:33.553" v="9" actId="478"/>
            <ac:picMkLst>
              <pc:docMk/>
              <pc:sldMasterMk cId="4140400327" sldId="2147483660"/>
              <pc:sldLayoutMk cId="3822337829" sldId="2147483682"/>
              <ac:picMk id="3" creationId="{5996A923-139B-476E-E89D-2C38D39839D6}"/>
            </ac:picMkLst>
          </pc:picChg>
        </pc:sldLayoutChg>
        <pc:sldLayoutChg chg="addSp delSp modSp mod">
          <pc:chgData name="Jae Chung" userId="95f87405-8f7d-4a23-8f85-7ab65ea213d7" providerId="ADAL" clId="{789241DE-CA39-EB48-8A61-3BA7F7A34ED7}" dt="2025-03-17T21:07:11.015" v="40" actId="1036"/>
          <pc:sldLayoutMkLst>
            <pc:docMk/>
            <pc:sldMasterMk cId="4140400327" sldId="2147483660"/>
            <pc:sldLayoutMk cId="3244585856" sldId="2147483687"/>
          </pc:sldLayoutMkLst>
          <pc:spChg chg="add mod">
            <ac:chgData name="Jae Chung" userId="95f87405-8f7d-4a23-8f85-7ab65ea213d7" providerId="ADAL" clId="{789241DE-CA39-EB48-8A61-3BA7F7A34ED7}" dt="2025-03-17T21:06:40.126" v="20"/>
            <ac:spMkLst>
              <pc:docMk/>
              <pc:sldMasterMk cId="4140400327" sldId="2147483660"/>
              <pc:sldLayoutMk cId="3244585856" sldId="2147483687"/>
              <ac:spMk id="2" creationId="{FA25603B-4ED0-EAA4-0E67-30D6D662338F}"/>
            </ac:spMkLst>
          </pc:spChg>
          <pc:spChg chg="add mod">
            <ac:chgData name="Jae Chung" userId="95f87405-8f7d-4a23-8f85-7ab65ea213d7" providerId="ADAL" clId="{789241DE-CA39-EB48-8A61-3BA7F7A34ED7}" dt="2025-03-17T21:07:11.015" v="40" actId="1036"/>
            <ac:spMkLst>
              <pc:docMk/>
              <pc:sldMasterMk cId="4140400327" sldId="2147483660"/>
              <pc:sldLayoutMk cId="3244585856" sldId="2147483687"/>
              <ac:spMk id="7" creationId="{D18A7161-4996-73DC-8F3B-09CEB103B9B1}"/>
            </ac:spMkLst>
          </pc:spChg>
          <pc:picChg chg="add mod">
            <ac:chgData name="Jae Chung" userId="95f87405-8f7d-4a23-8f85-7ab65ea213d7" providerId="ADAL" clId="{789241DE-CA39-EB48-8A61-3BA7F7A34ED7}" dt="2025-03-17T21:06:51.536" v="25" actId="167"/>
            <ac:picMkLst>
              <pc:docMk/>
              <pc:sldMasterMk cId="4140400327" sldId="2147483660"/>
              <pc:sldLayoutMk cId="3244585856" sldId="2147483687"/>
              <ac:picMk id="6" creationId="{25772C51-8466-5349-E55B-B97E82E338B1}"/>
            </ac:picMkLst>
          </pc:picChg>
          <pc:picChg chg="del">
            <ac:chgData name="Jae Chung" userId="95f87405-8f7d-4a23-8f85-7ab65ea213d7" providerId="ADAL" clId="{789241DE-CA39-EB48-8A61-3BA7F7A34ED7}" dt="2025-03-17T21:06:53.394" v="26" actId="478"/>
            <ac:picMkLst>
              <pc:docMk/>
              <pc:sldMasterMk cId="4140400327" sldId="2147483660"/>
              <pc:sldLayoutMk cId="3244585856" sldId="2147483687"/>
              <ac:picMk id="8" creationId="{F1B96FF0-1087-47AF-0498-0E87A5391F0B}"/>
            </ac:picMkLst>
          </pc:picChg>
        </pc:sldLayoutChg>
      </pc:sldMasterChg>
    </pc:docChg>
  </pc:docChgLst>
  <pc:docChgLst>
    <pc:chgData name="Jae Chung" userId="95f87405-8f7d-4a23-8f85-7ab65ea213d7" providerId="ADAL" clId="{05D3298E-0C31-E246-99EA-7AF7A6524F5D}"/>
    <pc:docChg chg="undo custSel modSld modMainMaster">
      <pc:chgData name="Jae Chung" userId="95f87405-8f7d-4a23-8f85-7ab65ea213d7" providerId="ADAL" clId="{05D3298E-0C31-E246-99EA-7AF7A6524F5D}" dt="2025-03-17T20:40:44.481" v="12" actId="1036"/>
      <pc:docMkLst>
        <pc:docMk/>
      </pc:docMkLst>
      <pc:sldChg chg="addSp delSp modSp mod">
        <pc:chgData name="Jae Chung" userId="95f87405-8f7d-4a23-8f85-7ab65ea213d7" providerId="ADAL" clId="{05D3298E-0C31-E246-99EA-7AF7A6524F5D}" dt="2025-03-17T20:40:44.481" v="12" actId="1036"/>
        <pc:sldMkLst>
          <pc:docMk/>
          <pc:sldMk cId="3903142202" sldId="266"/>
        </pc:sldMkLst>
        <pc:spChg chg="add mod">
          <ac:chgData name="Jae Chung" userId="95f87405-8f7d-4a23-8f85-7ab65ea213d7" providerId="ADAL" clId="{05D3298E-0C31-E246-99EA-7AF7A6524F5D}" dt="2025-03-17T20:40:44.481" v="12" actId="1036"/>
          <ac:spMkLst>
            <pc:docMk/>
            <pc:sldMk cId="3903142202" sldId="266"/>
            <ac:spMk id="3" creationId="{D1825C37-21BD-06CD-6E6B-D1BF7AA902AA}"/>
          </ac:spMkLst>
        </pc:spChg>
        <pc:spChg chg="del">
          <ac:chgData name="Jae Chung" userId="95f87405-8f7d-4a23-8f85-7ab65ea213d7" providerId="ADAL" clId="{05D3298E-0C31-E246-99EA-7AF7A6524F5D}" dt="2025-03-17T19:40:06.830" v="1" actId="478"/>
          <ac:spMkLst>
            <pc:docMk/>
            <pc:sldMk cId="3903142202" sldId="266"/>
            <ac:spMk id="11" creationId="{E4EBEC83-9DA6-BDC7-1A80-1F5DCD9189CB}"/>
          </ac:spMkLst>
        </pc:spChg>
      </pc:sldChg>
      <pc:sldMasterChg chg="modSldLayout">
        <pc:chgData name="Jae Chung" userId="95f87405-8f7d-4a23-8f85-7ab65ea213d7" providerId="ADAL" clId="{05D3298E-0C31-E246-99EA-7AF7A6524F5D}" dt="2025-03-17T20:40:29.133" v="5" actId="1076"/>
        <pc:sldMasterMkLst>
          <pc:docMk/>
          <pc:sldMasterMk cId="4140400327" sldId="2147483660"/>
        </pc:sldMasterMkLst>
        <pc:sldLayoutChg chg="modSp mod">
          <pc:chgData name="Jae Chung" userId="95f87405-8f7d-4a23-8f85-7ab65ea213d7" providerId="ADAL" clId="{05D3298E-0C31-E246-99EA-7AF7A6524F5D}" dt="2025-03-17T20:40:29.133" v="5" actId="1076"/>
          <pc:sldLayoutMkLst>
            <pc:docMk/>
            <pc:sldMasterMk cId="4140400327" sldId="2147483660"/>
            <pc:sldLayoutMk cId="3244585856" sldId="2147483687"/>
          </pc:sldLayoutMkLst>
          <pc:spChg chg="mod">
            <ac:chgData name="Jae Chung" userId="95f87405-8f7d-4a23-8f85-7ab65ea213d7" providerId="ADAL" clId="{05D3298E-0C31-E246-99EA-7AF7A6524F5D}" dt="2025-03-17T20:40:29.133" v="5" actId="1076"/>
            <ac:spMkLst>
              <pc:docMk/>
              <pc:sldMasterMk cId="4140400327" sldId="2147483660"/>
              <pc:sldLayoutMk cId="3244585856" sldId="2147483687"/>
              <ac:spMk id="4" creationId="{A534FF30-93FA-6E9C-FB72-7B02241C35D8}"/>
            </ac:spMkLst>
          </pc:spChg>
          <pc:picChg chg="mod">
            <ac:chgData name="Jae Chung" userId="95f87405-8f7d-4a23-8f85-7ab65ea213d7" providerId="ADAL" clId="{05D3298E-0C31-E246-99EA-7AF7A6524F5D}" dt="2025-03-17T20:40:27.183" v="4" actId="1076"/>
            <ac:picMkLst>
              <pc:docMk/>
              <pc:sldMasterMk cId="4140400327" sldId="2147483660"/>
              <pc:sldLayoutMk cId="3244585856" sldId="2147483687"/>
              <ac:picMk id="5" creationId="{6ABB4A79-3EE5-69C1-6557-68F0EA1B578D}"/>
            </ac:picMkLst>
          </pc:picChg>
        </pc:sldLayoutChg>
      </pc:sldMasterChg>
    </pc:docChg>
  </pc:docChgLst>
  <pc:docChgLst>
    <pc:chgData name="Evan Burnett" userId="S::eburnett@cmrignite.com::e7ddc957-da61-42ca-9888-6105684849d3" providerId="AD" clId="Web-{C730C13E-B835-D039-2D74-ECC04E5B6840}"/>
    <pc:docChg chg="modSld">
      <pc:chgData name="Evan Burnett" userId="S::eburnett@cmrignite.com::e7ddc957-da61-42ca-9888-6105684849d3" providerId="AD" clId="Web-{C730C13E-B835-D039-2D74-ECC04E5B6840}" dt="2024-06-04T20:35:11.213" v="27"/>
      <pc:docMkLst>
        <pc:docMk/>
      </pc:docMkLst>
      <pc:sldChg chg="addSp delSp modSp">
        <pc:chgData name="Evan Burnett" userId="S::eburnett@cmrignite.com::e7ddc957-da61-42ca-9888-6105684849d3" providerId="AD" clId="Web-{C730C13E-B835-D039-2D74-ECC04E5B6840}" dt="2024-06-04T20:35:11.213" v="27"/>
        <pc:sldMkLst>
          <pc:docMk/>
          <pc:sldMk cId="3903142202" sldId="266"/>
        </pc:sldMkLst>
      </pc:sldChg>
      <pc:sldChg chg="modSp">
        <pc:chgData name="Evan Burnett" userId="S::eburnett@cmrignite.com::e7ddc957-da61-42ca-9888-6105684849d3" providerId="AD" clId="Web-{C730C13E-B835-D039-2D74-ECC04E5B6840}" dt="2024-06-04T20:30:47.202" v="5"/>
        <pc:sldMkLst>
          <pc:docMk/>
          <pc:sldMk cId="4131241177" sldId="26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02405E-9635-F560-56AA-769DA5A238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708164-4E6A-9626-A380-6F43C44413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475AE-C589-8246-8169-5A14D2336D3F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4DDBBC-9B4B-064C-3B5A-7826DA59E8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7CC2C2-B951-7376-DEE8-4ABF90C6D6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7EAD4-A4BF-CD45-9CD2-0BDC938F2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398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500D0-72D8-A74B-A730-A4432B86EAEF}" type="datetimeFigureOut">
              <a:rPr lang="en-US" smtClean="0"/>
              <a:t>3/17/25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68600" y="1143000"/>
            <a:ext cx="1320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0768-22C8-474B-B090-94F204D0C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1pPr>
    <a:lvl2pPr marL="293018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2pPr>
    <a:lvl3pPr marL="58603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3pPr>
    <a:lvl4pPr marL="87905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4pPr>
    <a:lvl5pPr marL="1172072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5pPr>
    <a:lvl6pPr marL="1465090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6pPr>
    <a:lvl7pPr marL="1758107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7pPr>
    <a:lvl8pPr marL="2051125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8pPr>
    <a:lvl9pPr marL="2344143" algn="l" defTabSz="586035" rtl="0" eaLnBrk="1" latinLnBrk="0" hangingPunct="1">
      <a:defRPr sz="7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/Tagline_Section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C48D14-B266-A1F9-AD9C-87777D3FFE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526" t="26128" r="24426"/>
          <a:stretch/>
        </p:blipFill>
        <p:spPr>
          <a:xfrm>
            <a:off x="0" y="0"/>
            <a:ext cx="3429000" cy="424652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E60E4399-3F7F-E3C6-1B2B-9AD96672829B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66096" y="610210"/>
            <a:ext cx="2496807" cy="2496807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3378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_No Menu w/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5772C51-8466-5349-E55B-B97E82E338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8605" y="133419"/>
            <a:ext cx="2891790" cy="2891790"/>
          </a:xfrm>
          <a:prstGeom prst="rect">
            <a:avLst/>
          </a:prstGeom>
        </p:spPr>
      </p:pic>
      <p:pic>
        <p:nvPicPr>
          <p:cNvPr id="5" name="Picture 4" descr="A green rectangular box">
            <a:extLst>
              <a:ext uri="{FF2B5EF4-FFF2-40B4-BE49-F238E27FC236}">
                <a16:creationId xmlns:a16="http://schemas.microsoft.com/office/drawing/2014/main" id="{6ABB4A79-3EE5-69C1-6557-68F0EA1B57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07000"/>
            <a:ext cx="3429000" cy="2794000"/>
          </a:xfrm>
          <a:prstGeom prst="rect">
            <a:avLst/>
          </a:prstGeom>
        </p:spPr>
      </p:pic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50B5138-ED9B-00A1-CDC6-351156EA8AE4}"/>
              </a:ext>
            </a:extLst>
          </p:cNvPr>
          <p:cNvSpPr txBox="1"/>
          <p:nvPr userDrawn="1"/>
        </p:nvSpPr>
        <p:spPr>
          <a:xfrm>
            <a:off x="342900" y="7475894"/>
            <a:ext cx="1788595" cy="183043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A534FF30-93FA-6E9C-FB72-7B02241C35D8}"/>
              </a:ext>
            </a:extLst>
          </p:cNvPr>
          <p:cNvSpPr txBox="1"/>
          <p:nvPr userDrawn="1"/>
        </p:nvSpPr>
        <p:spPr>
          <a:xfrm>
            <a:off x="357250" y="7338374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D18A7161-4996-73DC-8F3B-09CEB103B9B1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52608" y="310417"/>
            <a:ext cx="2522088" cy="2522088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58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5745" y="425982"/>
            <a:ext cx="2957513" cy="1546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5745" y="2129896"/>
            <a:ext cx="2957513" cy="5076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4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7" r:id="rId2"/>
  </p:sldLayoutIdLst>
  <p:hf sldNum="0" hdr="0" ftr="0" dt="0"/>
  <p:txStyles>
    <p:titleStyle>
      <a:lvl1pPr algn="l" defTabSz="320067" rtl="0" eaLnBrk="1" latinLnBrk="0" hangingPunct="1">
        <a:lnSpc>
          <a:spcPct val="90000"/>
        </a:lnSpc>
        <a:spcBef>
          <a:spcPct val="0"/>
        </a:spcBef>
        <a:buNone/>
        <a:defRPr sz="1600" b="1" kern="1200">
          <a:solidFill>
            <a:sysClr val="windowText" lastClr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0034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20067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80101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40135" indent="0" algn="l" defTabSz="320067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None/>
        <a:defRPr sz="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80185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1040219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200253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360287" indent="-80017" algn="l" defTabSz="320067" rtl="0" eaLnBrk="1" latinLnBrk="0" hangingPunct="1">
        <a:lnSpc>
          <a:spcPct val="90000"/>
        </a:lnSpc>
        <a:spcBef>
          <a:spcPts val="175"/>
        </a:spcBef>
        <a:buFont typeface="Arial" panose="020B0604020202020204" pitchFamily="34" charset="0"/>
        <a:buChar char="•"/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1pPr>
      <a:lvl2pPr marL="160034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2pPr>
      <a:lvl3pPr marL="320067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3pPr>
      <a:lvl4pPr marL="480101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4pPr>
      <a:lvl5pPr marL="640135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5pPr>
      <a:lvl6pPr marL="800169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6pPr>
      <a:lvl7pPr marL="960202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7pPr>
      <a:lvl8pPr marL="1120236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8pPr>
      <a:lvl9pPr marL="1280270" algn="l" defTabSz="320067" rtl="0" eaLnBrk="1" latinLnBrk="0" hangingPunct="1">
        <a:defRPr sz="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2" userDrawn="1">
          <p15:clr>
            <a:srgbClr val="F26B43"/>
          </p15:clr>
        </p15:guide>
        <p15:guide id="2" pos="2088" userDrawn="1">
          <p15:clr>
            <a:srgbClr val="F26B43"/>
          </p15:clr>
        </p15:guide>
        <p15:guide id="3" orient="horz" pos="72" userDrawn="1">
          <p15:clr>
            <a:srgbClr val="F26B43"/>
          </p15:clr>
        </p15:guide>
        <p15:guide id="4" orient="horz" pos="4968" userDrawn="1">
          <p15:clr>
            <a:srgbClr val="F26B43"/>
          </p15:clr>
        </p15:guide>
        <p15:guide id="5" pos="216" userDrawn="1">
          <p15:clr>
            <a:srgbClr val="F26B43"/>
          </p15:clr>
        </p15:guide>
        <p15:guide id="6" pos="1944" userDrawn="1">
          <p15:clr>
            <a:srgbClr val="F26B43"/>
          </p15:clr>
        </p15:guide>
        <p15:guide id="7" orient="horz" pos="216" userDrawn="1">
          <p15:clr>
            <a:srgbClr val="F26B43"/>
          </p15:clr>
        </p15:guide>
        <p15:guide id="8" orient="horz" pos="48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EC852DC-5BDB-9BED-5ACB-4C0FE1B648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4000" y="4419600"/>
            <a:ext cx="2971800" cy="79533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>
                <a:ln>
                  <a:noFill/>
                </a:ln>
                <a:solidFill>
                  <a:srgbClr val="7A9F3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Grab &amp; Go With SUN Meals To-Go!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29C4E0-37E6-1B9E-B949-F669DC78C950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54001" y="5098275"/>
            <a:ext cx="2743200" cy="446984"/>
          </a:xfrm>
        </p:spPr>
        <p:txBody>
          <a:bodyPr/>
          <a:lstStyle/>
          <a:p>
            <a:r>
              <a:rPr lang="en-US" sz="1500" b="1">
                <a:solidFill>
                  <a:schemeClr val="tx1">
                    <a:lumMod val="65000"/>
                    <a:lumOff val="35000"/>
                  </a:schemeClr>
                </a:solidFill>
              </a:rPr>
              <a:t>Summer Eats for Kids in Rural Areas</a:t>
            </a:r>
          </a:p>
          <a:p>
            <a:endParaRPr lang="en-US" sz="1500" b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D4915-6352-05F6-5FFA-9F6C3D00C84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54001" y="5578894"/>
            <a:ext cx="2743200" cy="1440892"/>
          </a:xfrm>
        </p:spPr>
        <p:txBody>
          <a:bodyPr/>
          <a:lstStyle/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SUN Meals To-Go offers easy </a:t>
            </a:r>
            <a:b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pick-up and delivery options for </a:t>
            </a:r>
            <a:b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kids 18 and under in participating rural areas so that more children</a:t>
            </a:r>
            <a:b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can get the nutrition they need when school is out for the summer.</a:t>
            </a:r>
          </a:p>
        </p:txBody>
      </p:sp>
      <p:pic>
        <p:nvPicPr>
          <p:cNvPr id="5" name="Picture 4" descr="SUN Meals To-Go logo">
            <a:extLst>
              <a:ext uri="{FF2B5EF4-FFF2-40B4-BE49-F238E27FC236}">
                <a16:creationId xmlns:a16="http://schemas.microsoft.com/office/drawing/2014/main" id="{BEAFCE24-DBDC-A6A1-4894-0D13B3DA54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31010" y="6968088"/>
            <a:ext cx="1537392" cy="710364"/>
          </a:xfrm>
          <a:prstGeom prst="rect">
            <a:avLst/>
          </a:prstGeom>
        </p:spPr>
      </p:pic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C05D14C6-F15A-CE71-27A9-8793F2AFD9E1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66096" y="610210"/>
            <a:ext cx="2496807" cy="2496807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31241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275C5E1A-A825-FA49-307C-920D6D4B892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6791" y="3317014"/>
            <a:ext cx="2832009" cy="3452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320067" rtl="0" eaLnBrk="1" fontAlgn="auto" latinLnBrk="0" hangingPunct="1">
              <a:lnSpc>
                <a:spcPct val="90000"/>
              </a:lnSpc>
              <a:spcBef>
                <a:spcPts val="16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Why SUN Meals To-Go?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BF9BF09-5BA0-0D7E-B0AB-BB02FFDD56EB}"/>
              </a:ext>
            </a:extLst>
          </p:cNvPr>
          <p:cNvSpPr txBox="1">
            <a:spLocks/>
          </p:cNvSpPr>
          <p:nvPr/>
        </p:nvSpPr>
        <p:spPr>
          <a:xfrm>
            <a:off x="254090" y="3662236"/>
            <a:ext cx="2832009" cy="1440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Balanced meals throughout the summer fuel growth and development.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Kids are not required to eat at group meal sites.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Children may also be eligible for SUN </a:t>
            </a:r>
            <a:r>
              <a:rPr lang="en-US" sz="13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Bucks.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21CD0E-FA53-B017-D953-593C37718F4A}"/>
              </a:ext>
            </a:extLst>
          </p:cNvPr>
          <p:cNvSpPr txBox="1"/>
          <p:nvPr/>
        </p:nvSpPr>
        <p:spPr>
          <a:xfrm>
            <a:off x="254090" y="5788274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2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3CABA047-55E9-57E4-80AF-B9FF679286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7" b="1967"/>
          <a:stretch/>
        </p:blipFill>
        <p:spPr>
          <a:xfrm>
            <a:off x="2416831" y="5781675"/>
            <a:ext cx="672797" cy="646331"/>
          </a:xfrm>
          <a:prstGeom prst="rect">
            <a:avLst/>
          </a:prstGeom>
        </p:spPr>
      </p:pic>
      <p:pic>
        <p:nvPicPr>
          <p:cNvPr id="7" name="Picture 6" descr="Email">
            <a:extLst>
              <a:ext uri="{FF2B5EF4-FFF2-40B4-BE49-F238E27FC236}">
                <a16:creationId xmlns:a16="http://schemas.microsoft.com/office/drawing/2014/main" id="{13995166-C69F-CC0B-CBE8-03E42A99C7F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57" y="6573298"/>
            <a:ext cx="165581" cy="159419"/>
          </a:xfrm>
          <a:prstGeom prst="rect">
            <a:avLst/>
          </a:prstGeom>
        </p:spPr>
      </p:pic>
      <p:pic>
        <p:nvPicPr>
          <p:cNvPr id="6" name="Picture 5" descr="Phone">
            <a:extLst>
              <a:ext uri="{FF2B5EF4-FFF2-40B4-BE49-F238E27FC236}">
                <a16:creationId xmlns:a16="http://schemas.microsoft.com/office/drawing/2014/main" id="{57560C76-00FC-C704-E592-9E2791DEF22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957" y="6759831"/>
            <a:ext cx="165581" cy="159087"/>
          </a:xfrm>
          <a:prstGeom prst="rect">
            <a:avLst/>
          </a:prstGeom>
        </p:spPr>
      </p:pic>
      <p:pic>
        <p:nvPicPr>
          <p:cNvPr id="8" name="Picture 7" descr="Website">
            <a:extLst>
              <a:ext uri="{FF2B5EF4-FFF2-40B4-BE49-F238E27FC236}">
                <a16:creationId xmlns:a16="http://schemas.microsoft.com/office/drawing/2014/main" id="{AEA81724-2018-C34C-82E3-9C1F3263CFC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478" y="6952857"/>
            <a:ext cx="168061" cy="161808"/>
          </a:xfrm>
          <a:prstGeom prst="rect">
            <a:avLst/>
          </a:prstGeom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F8F6693-57A4-ABA5-6E8C-B96BA22399A7}"/>
              </a:ext>
            </a:extLst>
          </p:cNvPr>
          <p:cNvSpPr txBox="1">
            <a:spLocks/>
          </p:cNvSpPr>
          <p:nvPr/>
        </p:nvSpPr>
        <p:spPr>
          <a:xfrm>
            <a:off x="504538" y="6526001"/>
            <a:ext cx="2149762" cy="635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err="1">
                <a:solidFill>
                  <a:schemeClr val="bg1"/>
                </a:solidFill>
                <a:latin typeface="Arial"/>
                <a:cs typeface="Arial"/>
              </a:rPr>
              <a:t>insertyouremail@abc.xyz</a:t>
            </a:r>
            <a:endParaRPr lang="en-US" sz="1200" u="sng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  <a:p>
            <a:r>
              <a:rPr lang="en-US" sz="1200" u="sng" dirty="0">
                <a:solidFill>
                  <a:schemeClr val="bg1"/>
                </a:solidFill>
                <a:latin typeface="Arial"/>
                <a:cs typeface="Arial"/>
              </a:rPr>
              <a:t>fns.usda.gov/summer</a:t>
            </a:r>
          </a:p>
          <a:p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D1825C37-21BD-06CD-6E6B-D1BF7AA902AA}"/>
              </a:ext>
            </a:extLst>
          </p:cNvPr>
          <p:cNvSpPr txBox="1">
            <a:spLocks/>
          </p:cNvSpPr>
          <p:nvPr/>
        </p:nvSpPr>
        <p:spPr>
          <a:xfrm>
            <a:off x="2419114" y="7465075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5427D86-C231-C0DD-1A5C-CB32EE1CCD69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52608" y="310417"/>
            <a:ext cx="2522088" cy="2522088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03142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NS">
      <a:dk1>
        <a:srgbClr val="000000"/>
      </a:dk1>
      <a:lt1>
        <a:srgbClr val="FFFFFF"/>
      </a:lt1>
      <a:dk2>
        <a:srgbClr val="E67524"/>
      </a:dk2>
      <a:lt2>
        <a:srgbClr val="F3A80E"/>
      </a:lt2>
      <a:accent1>
        <a:srgbClr val="E67524"/>
      </a:accent1>
      <a:accent2>
        <a:srgbClr val="FEBE10"/>
      </a:accent2>
      <a:accent3>
        <a:srgbClr val="00A3A3"/>
      </a:accent3>
      <a:accent4>
        <a:srgbClr val="799F3E"/>
      </a:accent4>
      <a:accent5>
        <a:srgbClr val="3F408C"/>
      </a:accent5>
      <a:accent6>
        <a:srgbClr val="EF4568"/>
      </a:accent6>
      <a:hlink>
        <a:srgbClr val="3BC2D7"/>
      </a:hlink>
      <a:folHlink>
        <a:srgbClr val="FCDB5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D14B21-B3B1-A848-A49B-EB4D9C7A7E7B}" vid="{054B2FD5-85D2-074B-85C6-C3A517BB7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2025-03-17T22:59:59+00:00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6N43MEY3ZP3S-407578889-40134</_dlc_DocId>
    <_dlc_DocIdUrl xmlns="2cbf940b-6aba-4986-a9fb-a77064a2dcb6">
      <Url>https://usdagcc.sharepoint.com/sites/FNS-OPS-CommsD/_layouts/15/DocIdRedir.aspx?ID=6N43MEY3ZP3S-407578889-40134</Url>
      <Description>6N43MEY3ZP3S-407578889-40134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A0651B5-DC6E-4277-AF16-D1B78E0B35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6F458A-EA6E-45CB-8829-D7760A630528}"/>
</file>

<file path=customXml/itemProps3.xml><?xml version="1.0" encoding="utf-8"?>
<ds:datastoreItem xmlns:ds="http://schemas.openxmlformats.org/officeDocument/2006/customXml" ds:itemID="{3825ADCB-48CE-4EAC-B76F-30F11ED94175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98a26b81-0323-4ee7-a678-12700234d145"/>
    <ds:schemaRef ds:uri="f720b77b-acc1-431f-a0e0-abbb3425c4d5"/>
    <ds:schemaRef ds:uri="http://www.w3.org/XML/1998/namespace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AD2C4FF3-87B9-4A57-9458-F98B121E04C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119</Words>
  <Application>Microsoft Macintosh PowerPoint</Application>
  <PresentationFormat>Custom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Arial Black</vt:lpstr>
      <vt:lpstr>Calibri</vt:lpstr>
      <vt:lpstr>Office Theme</vt:lpstr>
      <vt:lpstr>Grab &amp; Go With SUN Meals To-Go!</vt:lpstr>
      <vt:lpstr>Why SUN Meals To-Go?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 AND STORY</dc:title>
  <dc:creator>Woojung Hwang</dc:creator>
  <cp:lastModifiedBy>Jae Chung</cp:lastModifiedBy>
  <cp:revision>24</cp:revision>
  <dcterms:created xsi:type="dcterms:W3CDTF">2024-04-02T13:38:55Z</dcterms:created>
  <dcterms:modified xsi:type="dcterms:W3CDTF">2025-03-17T21:07:56Z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fdbee301-7d6f-4ded-81bc-3cd2da40a6fa</vt:lpwstr>
  </property>
</Properties>
</file>