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7" r:id="rId5"/>
    <p:sldId id="266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3298E-0C31-E246-99EA-7AF7A6524F5D}" v="1" dt="2025-03-17T19:40:05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7"/>
    <p:restoredTop sz="94710"/>
  </p:normalViewPr>
  <p:slideViewPr>
    <p:cSldViewPr snapToGrid="0" showGuides="1">
      <p:cViewPr varScale="1">
        <p:scale>
          <a:sx n="154" d="100"/>
          <a:sy n="154" d="100"/>
        </p:scale>
        <p:origin x="4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Burnett" userId="S::eburnett@cmrignite.com::e7ddc957-da61-42ca-9888-6105684849d3" providerId="AD" clId="Web-{FA55F5E9-D3B7-E283-086F-CFBE005D0BA3}"/>
    <pc:docChg chg="modSld">
      <pc:chgData name="Evan Burnett" userId="S::eburnett@cmrignite.com::e7ddc957-da61-42ca-9888-6105684849d3" providerId="AD" clId="Web-{FA55F5E9-D3B7-E283-086F-CFBE005D0BA3}" dt="2024-06-04T20:40:33.395" v="2" actId="20577"/>
      <pc:docMkLst>
        <pc:docMk/>
      </pc:docMkLst>
      <pc:sldChg chg="modSp">
        <pc:chgData name="Evan Burnett" userId="S::eburnett@cmrignite.com::e7ddc957-da61-42ca-9888-6105684849d3" providerId="AD" clId="Web-{FA55F5E9-D3B7-E283-086F-CFBE005D0BA3}" dt="2024-06-04T20:40:33.395" v="2" actId="20577"/>
        <pc:sldMkLst>
          <pc:docMk/>
          <pc:sldMk cId="3903142202" sldId="266"/>
        </pc:sldMkLst>
      </pc:sldChg>
    </pc:docChg>
  </pc:docChgLst>
  <pc:docChgLst>
    <pc:chgData name="Jae Chung" userId="95f87405-8f7d-4a23-8f85-7ab65ea213d7" providerId="ADAL" clId="{9CD97117-5A59-2E47-A83D-553EA92FEEED}"/>
    <pc:docChg chg="undo custSel modSld">
      <pc:chgData name="Jae Chung" userId="95f87405-8f7d-4a23-8f85-7ab65ea213d7" providerId="ADAL" clId="{9CD97117-5A59-2E47-A83D-553EA92FEEED}" dt="2025-02-26T22:17:33.866" v="112" actId="20577"/>
      <pc:docMkLst>
        <pc:docMk/>
      </pc:docMkLst>
      <pc:sldChg chg="modSp mod">
        <pc:chgData name="Jae Chung" userId="95f87405-8f7d-4a23-8f85-7ab65ea213d7" providerId="ADAL" clId="{9CD97117-5A59-2E47-A83D-553EA92FEEED}" dt="2025-02-26T22:17:33.866" v="112" actId="20577"/>
        <pc:sldMkLst>
          <pc:docMk/>
          <pc:sldMk cId="3903142202" sldId="266"/>
        </pc:sldMkLst>
        <pc:spChg chg="mod">
          <ac:chgData name="Jae Chung" userId="95f87405-8f7d-4a23-8f85-7ab65ea213d7" providerId="ADAL" clId="{9CD97117-5A59-2E47-A83D-553EA92FEEED}" dt="2025-02-26T22:17:33.866" v="112" actId="20577"/>
          <ac:spMkLst>
            <pc:docMk/>
            <pc:sldMk cId="3903142202" sldId="266"/>
            <ac:spMk id="18" creationId="{6BF9BF09-5BA0-0D7E-B0AB-BB02FFDD56EB}"/>
          </ac:spMkLst>
        </pc:spChg>
      </pc:sldChg>
      <pc:sldChg chg="modSp mod">
        <pc:chgData name="Jae Chung" userId="95f87405-8f7d-4a23-8f85-7ab65ea213d7" providerId="ADAL" clId="{9CD97117-5A59-2E47-A83D-553EA92FEEED}" dt="2025-02-26T20:59:23.293" v="1" actId="14100"/>
        <pc:sldMkLst>
          <pc:docMk/>
          <pc:sldMk cId="4131241177" sldId="267"/>
        </pc:sldMkLst>
        <pc:picChg chg="mod">
          <ac:chgData name="Jae Chung" userId="95f87405-8f7d-4a23-8f85-7ab65ea213d7" providerId="ADAL" clId="{9CD97117-5A59-2E47-A83D-553EA92FEEED}" dt="2025-02-26T20:59:23.293" v="1" actId="14100"/>
          <ac:picMkLst>
            <pc:docMk/>
            <pc:sldMk cId="4131241177" sldId="267"/>
            <ac:picMk id="5" creationId="{BEAFCE24-DBDC-A6A1-4894-0D13B3DA548A}"/>
          </ac:picMkLst>
        </pc:picChg>
      </pc:sldChg>
    </pc:docChg>
  </pc:docChgLst>
  <pc:docChgLst>
    <pc:chgData name="Woojung Hwang" userId="2f48344a-4cb6-44e2-85e0-9b0e9e1067a5" providerId="ADAL" clId="{81ECAA3C-C377-9844-904C-FD5051D9AFE3}"/>
    <pc:docChg chg="undo custSel modSld modMainMaster">
      <pc:chgData name="Woojung Hwang" userId="2f48344a-4cb6-44e2-85e0-9b0e9e1067a5" providerId="ADAL" clId="{81ECAA3C-C377-9844-904C-FD5051D9AFE3}" dt="2024-05-29T14:15:30.919" v="185" actId="20577"/>
      <pc:docMkLst>
        <pc:docMk/>
      </pc:docMkLst>
      <pc:sldChg chg="addSp delSp modSp mod">
        <pc:chgData name="Woojung Hwang" userId="2f48344a-4cb6-44e2-85e0-9b0e9e1067a5" providerId="ADAL" clId="{81ECAA3C-C377-9844-904C-FD5051D9AFE3}" dt="2024-05-29T14:15:30.919" v="185" actId="20577"/>
        <pc:sldMkLst>
          <pc:docMk/>
          <pc:sldMk cId="3903142202" sldId="266"/>
        </pc:sldMkLst>
      </pc:sldChg>
      <pc:sldMasterChg chg="modSldLayout">
        <pc:chgData name="Woojung Hwang" userId="2f48344a-4cb6-44e2-85e0-9b0e9e1067a5" providerId="ADAL" clId="{81ECAA3C-C377-9844-904C-FD5051D9AFE3}" dt="2024-05-29T14:15:10.153" v="179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81ECAA3C-C377-9844-904C-FD5051D9AFE3}" dt="2024-05-24T18:40:21.308" v="62" actId="962"/>
          <pc:sldLayoutMkLst>
            <pc:docMk/>
            <pc:sldMasterMk cId="4140400327" sldId="2147483660"/>
            <pc:sldLayoutMk cId="3822337829" sldId="2147483682"/>
          </pc:sldLayoutMkLst>
        </pc:sldLayoutChg>
        <pc:sldLayoutChg chg="addSp delSp modSp mod">
          <pc:chgData name="Woojung Hwang" userId="2f48344a-4cb6-44e2-85e0-9b0e9e1067a5" providerId="ADAL" clId="{81ECAA3C-C377-9844-904C-FD5051D9AFE3}" dt="2024-05-29T14:15:10.153" v="179"/>
          <pc:sldLayoutMkLst>
            <pc:docMk/>
            <pc:sldMasterMk cId="4140400327" sldId="2147483660"/>
            <pc:sldLayoutMk cId="3244585856" sldId="2147483687"/>
          </pc:sldLayoutMkLst>
        </pc:sldLayoutChg>
      </pc:sldMasterChg>
    </pc:docChg>
  </pc:docChgLst>
  <pc:docChgLst>
    <pc:chgData name="Chaji Yang" userId="4e6a9ab4-4bf5-4d72-838b-d3789445bf9a" providerId="ADAL" clId="{92EADF92-D481-9647-9FAE-AC533121F94B}"/>
    <pc:docChg chg="custSel modSld modMainMaster">
      <pc:chgData name="Chaji Yang" userId="4e6a9ab4-4bf5-4d72-838b-d3789445bf9a" providerId="ADAL" clId="{92EADF92-D481-9647-9FAE-AC533121F94B}" dt="2024-05-29T17:24:47.527" v="319" actId="1037"/>
      <pc:docMkLst>
        <pc:docMk/>
      </pc:docMkLst>
      <pc:sldChg chg="addSp delSp modSp mod">
        <pc:chgData name="Chaji Yang" userId="4e6a9ab4-4bf5-4d72-838b-d3789445bf9a" providerId="ADAL" clId="{92EADF92-D481-9647-9FAE-AC533121F94B}" dt="2024-05-29T16:27:41.755" v="312" actId="1035"/>
        <pc:sldMkLst>
          <pc:docMk/>
          <pc:sldMk cId="3903142202" sldId="266"/>
        </pc:sldMkLst>
      </pc:sldChg>
      <pc:sldChg chg="modSp mod">
        <pc:chgData name="Chaji Yang" userId="4e6a9ab4-4bf5-4d72-838b-d3789445bf9a" providerId="ADAL" clId="{92EADF92-D481-9647-9FAE-AC533121F94B}" dt="2024-05-29T17:24:47.527" v="319" actId="1037"/>
        <pc:sldMkLst>
          <pc:docMk/>
          <pc:sldMk cId="4131241177" sldId="267"/>
        </pc:sldMkLst>
      </pc:sldChg>
      <pc:sldMasterChg chg="delSldLayout modSldLayout">
        <pc:chgData name="Chaji Yang" userId="4e6a9ab4-4bf5-4d72-838b-d3789445bf9a" providerId="ADAL" clId="{92EADF92-D481-9647-9FAE-AC533121F94B}" dt="2024-05-29T16:27:24.134" v="298"/>
        <pc:sldMasterMkLst>
          <pc:docMk/>
          <pc:sldMasterMk cId="4140400327" sldId="2147483660"/>
        </pc:sldMasterMkLst>
        <pc:sldLayoutChg chg="del">
          <pc:chgData name="Chaji Yang" userId="4e6a9ab4-4bf5-4d72-838b-d3789445bf9a" providerId="ADAL" clId="{92EADF92-D481-9647-9FAE-AC533121F94B}" dt="2024-05-17T23:02:23.318" v="3" actId="2696"/>
          <pc:sldLayoutMkLst>
            <pc:docMk/>
            <pc:sldMasterMk cId="4140400327" sldId="2147483660"/>
            <pc:sldLayoutMk cId="2776218478" sldId="2147483663"/>
          </pc:sldLayoutMkLst>
        </pc:sldLayoutChg>
        <pc:sldLayoutChg chg="del">
          <pc:chgData name="Chaji Yang" userId="4e6a9ab4-4bf5-4d72-838b-d3789445bf9a" providerId="ADAL" clId="{92EADF92-D481-9647-9FAE-AC533121F94B}" dt="2024-05-17T23:02:21.940" v="2" actId="2696"/>
          <pc:sldLayoutMkLst>
            <pc:docMk/>
            <pc:sldMasterMk cId="4140400327" sldId="2147483660"/>
            <pc:sldLayoutMk cId="2234091069" sldId="2147483675"/>
          </pc:sldLayoutMkLst>
        </pc:sldLayoutChg>
        <pc:sldLayoutChg chg="addSp delSp modSp mod">
          <pc:chgData name="Chaji Yang" userId="4e6a9ab4-4bf5-4d72-838b-d3789445bf9a" providerId="ADAL" clId="{92EADF92-D481-9647-9FAE-AC533121F94B}" dt="2024-05-17T23:23:47.173" v="285" actId="962"/>
          <pc:sldLayoutMkLst>
            <pc:docMk/>
            <pc:sldMasterMk cId="4140400327" sldId="2147483660"/>
            <pc:sldLayoutMk cId="3822337829" sldId="2147483682"/>
          </pc:sldLayoutMkLst>
        </pc:sldLayoutChg>
        <pc:sldLayoutChg chg="del">
          <pc:chgData name="Chaji Yang" userId="4e6a9ab4-4bf5-4d72-838b-d3789445bf9a" providerId="ADAL" clId="{92EADF92-D481-9647-9FAE-AC533121F94B}" dt="2024-05-17T23:02:28.822" v="4" actId="2696"/>
          <pc:sldLayoutMkLst>
            <pc:docMk/>
            <pc:sldMasterMk cId="4140400327" sldId="2147483660"/>
            <pc:sldLayoutMk cId="403240860" sldId="2147483683"/>
          </pc:sldLayoutMkLst>
        </pc:sldLayoutChg>
        <pc:sldLayoutChg chg="del">
          <pc:chgData name="Chaji Yang" userId="4e6a9ab4-4bf5-4d72-838b-d3789445bf9a" providerId="ADAL" clId="{92EADF92-D481-9647-9FAE-AC533121F94B}" dt="2024-05-17T23:02:14.678" v="0" actId="2696"/>
          <pc:sldLayoutMkLst>
            <pc:docMk/>
            <pc:sldMasterMk cId="4140400327" sldId="2147483660"/>
            <pc:sldLayoutMk cId="865189385" sldId="2147483684"/>
          </pc:sldLayoutMkLst>
        </pc:sldLayoutChg>
        <pc:sldLayoutChg chg="del">
          <pc:chgData name="Chaji Yang" userId="4e6a9ab4-4bf5-4d72-838b-d3789445bf9a" providerId="ADAL" clId="{92EADF92-D481-9647-9FAE-AC533121F94B}" dt="2024-05-17T23:02:18.110" v="1" actId="2696"/>
          <pc:sldLayoutMkLst>
            <pc:docMk/>
            <pc:sldMasterMk cId="4140400327" sldId="2147483660"/>
            <pc:sldLayoutMk cId="618309346" sldId="2147483685"/>
          </pc:sldLayoutMkLst>
        </pc:sldLayoutChg>
        <pc:sldLayoutChg chg="addSp delSp modSp mod">
          <pc:chgData name="Chaji Yang" userId="4e6a9ab4-4bf5-4d72-838b-d3789445bf9a" providerId="ADAL" clId="{92EADF92-D481-9647-9FAE-AC533121F94B}" dt="2024-05-29T16:27:24.134" v="298"/>
          <pc:sldLayoutMkLst>
            <pc:docMk/>
            <pc:sldMasterMk cId="4140400327" sldId="2147483660"/>
            <pc:sldLayoutMk cId="3244585856" sldId="2147483687"/>
          </pc:sldLayoutMkLst>
        </pc:sldLayoutChg>
        <pc:sldLayoutChg chg="del">
          <pc:chgData name="Chaji Yang" userId="4e6a9ab4-4bf5-4d72-838b-d3789445bf9a" providerId="ADAL" clId="{92EADF92-D481-9647-9FAE-AC533121F94B}" dt="2024-05-17T23:02:33.918" v="5" actId="2696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  <pc:docChgLst>
    <pc:chgData name="Chaji Yang" userId="4e6a9ab4-4bf5-4d72-838b-d3789445bf9a" providerId="ADAL" clId="{2195EDAD-AC49-DC48-8A2D-541DE720F96F}"/>
    <pc:docChg chg="undo custSel modSld">
      <pc:chgData name="Chaji Yang" userId="4e6a9ab4-4bf5-4d72-838b-d3789445bf9a" providerId="ADAL" clId="{2195EDAD-AC49-DC48-8A2D-541DE720F96F}" dt="2025-02-26T21:37:46.838" v="3" actId="962"/>
      <pc:docMkLst>
        <pc:docMk/>
      </pc:docMkLst>
      <pc:sldChg chg="addSp delSp modSp mod">
        <pc:chgData name="Chaji Yang" userId="4e6a9ab4-4bf5-4d72-838b-d3789445bf9a" providerId="ADAL" clId="{2195EDAD-AC49-DC48-8A2D-541DE720F96F}" dt="2025-02-26T21:37:46.838" v="3" actId="962"/>
        <pc:sldMkLst>
          <pc:docMk/>
          <pc:sldMk cId="4131241177" sldId="267"/>
        </pc:sldMkLst>
        <pc:picChg chg="mod">
          <ac:chgData name="Chaji Yang" userId="4e6a9ab4-4bf5-4d72-838b-d3789445bf9a" providerId="ADAL" clId="{2195EDAD-AC49-DC48-8A2D-541DE720F96F}" dt="2025-02-26T21:37:46.838" v="3" actId="962"/>
          <ac:picMkLst>
            <pc:docMk/>
            <pc:sldMk cId="4131241177" sldId="267"/>
            <ac:picMk id="5" creationId="{BEAFCE24-DBDC-A6A1-4894-0D13B3DA548A}"/>
          </ac:picMkLst>
        </pc:picChg>
      </pc:sldChg>
    </pc:docChg>
  </pc:docChgLst>
  <pc:docChgLst>
    <pc:chgData name="Jae Chung" userId="95f87405-8f7d-4a23-8f85-7ab65ea213d7" providerId="ADAL" clId="{05D3298E-0C31-E246-99EA-7AF7A6524F5D}"/>
    <pc:docChg chg="undo custSel modSld modMainMaster">
      <pc:chgData name="Jae Chung" userId="95f87405-8f7d-4a23-8f85-7ab65ea213d7" providerId="ADAL" clId="{05D3298E-0C31-E246-99EA-7AF7A6524F5D}" dt="2025-03-17T20:40:44.481" v="12" actId="1036"/>
      <pc:docMkLst>
        <pc:docMk/>
      </pc:docMkLst>
      <pc:sldChg chg="addSp delSp modSp mod">
        <pc:chgData name="Jae Chung" userId="95f87405-8f7d-4a23-8f85-7ab65ea213d7" providerId="ADAL" clId="{05D3298E-0C31-E246-99EA-7AF7A6524F5D}" dt="2025-03-17T20:40:44.481" v="12" actId="1036"/>
        <pc:sldMkLst>
          <pc:docMk/>
          <pc:sldMk cId="3903142202" sldId="266"/>
        </pc:sldMkLst>
        <pc:spChg chg="add mod">
          <ac:chgData name="Jae Chung" userId="95f87405-8f7d-4a23-8f85-7ab65ea213d7" providerId="ADAL" clId="{05D3298E-0C31-E246-99EA-7AF7A6524F5D}" dt="2025-03-17T20:40:44.481" v="12" actId="1036"/>
          <ac:spMkLst>
            <pc:docMk/>
            <pc:sldMk cId="3903142202" sldId="266"/>
            <ac:spMk id="3" creationId="{D1825C37-21BD-06CD-6E6B-D1BF7AA902AA}"/>
          </ac:spMkLst>
        </pc:spChg>
        <pc:spChg chg="del">
          <ac:chgData name="Jae Chung" userId="95f87405-8f7d-4a23-8f85-7ab65ea213d7" providerId="ADAL" clId="{05D3298E-0C31-E246-99EA-7AF7A6524F5D}" dt="2025-03-17T19:40:06.830" v="1" actId="478"/>
          <ac:spMkLst>
            <pc:docMk/>
            <pc:sldMk cId="3903142202" sldId="266"/>
            <ac:spMk id="11" creationId="{E4EBEC83-9DA6-BDC7-1A80-1F5DCD9189CB}"/>
          </ac:spMkLst>
        </pc:spChg>
      </pc:sldChg>
      <pc:sldMasterChg chg="modSldLayout">
        <pc:chgData name="Jae Chung" userId="95f87405-8f7d-4a23-8f85-7ab65ea213d7" providerId="ADAL" clId="{05D3298E-0C31-E246-99EA-7AF7A6524F5D}" dt="2025-03-17T20:40:29.133" v="5" actId="1076"/>
        <pc:sldMasterMkLst>
          <pc:docMk/>
          <pc:sldMasterMk cId="4140400327" sldId="2147483660"/>
        </pc:sldMasterMkLst>
        <pc:sldLayoutChg chg="modSp mod">
          <pc:chgData name="Jae Chung" userId="95f87405-8f7d-4a23-8f85-7ab65ea213d7" providerId="ADAL" clId="{05D3298E-0C31-E246-99EA-7AF7A6524F5D}" dt="2025-03-17T20:40:29.133" v="5" actId="1076"/>
          <pc:sldLayoutMkLst>
            <pc:docMk/>
            <pc:sldMasterMk cId="4140400327" sldId="2147483660"/>
            <pc:sldLayoutMk cId="3244585856" sldId="2147483687"/>
          </pc:sldLayoutMkLst>
          <pc:spChg chg="mod">
            <ac:chgData name="Jae Chung" userId="95f87405-8f7d-4a23-8f85-7ab65ea213d7" providerId="ADAL" clId="{05D3298E-0C31-E246-99EA-7AF7A6524F5D}" dt="2025-03-17T20:40:29.133" v="5" actId="1076"/>
            <ac:spMkLst>
              <pc:docMk/>
              <pc:sldMasterMk cId="4140400327" sldId="2147483660"/>
              <pc:sldLayoutMk cId="3244585856" sldId="2147483687"/>
              <ac:spMk id="4" creationId="{A534FF30-93FA-6E9C-FB72-7B02241C35D8}"/>
            </ac:spMkLst>
          </pc:spChg>
          <pc:picChg chg="mod">
            <ac:chgData name="Jae Chung" userId="95f87405-8f7d-4a23-8f85-7ab65ea213d7" providerId="ADAL" clId="{05D3298E-0C31-E246-99EA-7AF7A6524F5D}" dt="2025-03-17T20:40:27.183" v="4" actId="1076"/>
            <ac:picMkLst>
              <pc:docMk/>
              <pc:sldMasterMk cId="4140400327" sldId="2147483660"/>
              <pc:sldLayoutMk cId="3244585856" sldId="2147483687"/>
              <ac:picMk id="5" creationId="{6ABB4A79-3EE5-69C1-6557-68F0EA1B578D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C730C13E-B835-D039-2D74-ECC04E5B6840}"/>
    <pc:docChg chg="modSld">
      <pc:chgData name="Evan Burnett" userId="S::eburnett@cmrignite.com::e7ddc957-da61-42ca-9888-6105684849d3" providerId="AD" clId="Web-{C730C13E-B835-D039-2D74-ECC04E5B6840}" dt="2024-06-04T20:35:11.213" v="27"/>
      <pc:docMkLst>
        <pc:docMk/>
      </pc:docMkLst>
      <pc:sldChg chg="addSp delSp modSp">
        <pc:chgData name="Evan Burnett" userId="S::eburnett@cmrignite.com::e7ddc957-da61-42ca-9888-6105684849d3" providerId="AD" clId="Web-{C730C13E-B835-D039-2D74-ECC04E5B6840}" dt="2024-06-04T20:35:11.213" v="27"/>
        <pc:sldMkLst>
          <pc:docMk/>
          <pc:sldMk cId="3903142202" sldId="266"/>
        </pc:sldMkLst>
      </pc:sldChg>
      <pc:sldChg chg="modSp">
        <pc:chgData name="Evan Burnett" userId="S::eburnett@cmrignite.com::e7ddc957-da61-42ca-9888-6105684849d3" providerId="AD" clId="Web-{C730C13E-B835-D039-2D74-ECC04E5B6840}" dt="2024-06-04T20:30:47.202" v="5"/>
        <pc:sldMkLst>
          <pc:docMk/>
          <pc:sldMk cId="4131241177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ildren holding apples&#10;&#10;">
            <a:extLst>
              <a:ext uri="{FF2B5EF4-FFF2-40B4-BE49-F238E27FC236}">
                <a16:creationId xmlns:a16="http://schemas.microsoft.com/office/drawing/2014/main" id="{5996A923-139B-476E-E89D-2C38D39839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4290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37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rectangular box">
            <a:extLst>
              <a:ext uri="{FF2B5EF4-FFF2-40B4-BE49-F238E27FC236}">
                <a16:creationId xmlns:a16="http://schemas.microsoft.com/office/drawing/2014/main" id="{6ABB4A79-3EE5-69C1-6557-68F0EA1B5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207000"/>
            <a:ext cx="3429000" cy="2794000"/>
          </a:xfrm>
          <a:prstGeom prst="rect">
            <a:avLst/>
          </a:prstGeom>
        </p:spPr>
      </p:pic>
      <p:pic>
        <p:nvPicPr>
          <p:cNvPr id="8" name="Picture 7" descr="A person handing a SUN Meals To-Go paper bag to another person">
            <a:extLst>
              <a:ext uri="{FF2B5EF4-FFF2-40B4-BE49-F238E27FC236}">
                <a16:creationId xmlns:a16="http://schemas.microsoft.com/office/drawing/2014/main" id="{F1B96FF0-1087-47AF-0498-0E87A5391F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980" y="114300"/>
            <a:ext cx="2925040" cy="2910909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50B5138-ED9B-00A1-CDC6-351156EA8AE4}"/>
              </a:ext>
            </a:extLst>
          </p:cNvPr>
          <p:cNvSpPr txBox="1"/>
          <p:nvPr userDrawn="1"/>
        </p:nvSpPr>
        <p:spPr>
          <a:xfrm>
            <a:off x="342900" y="7475894"/>
            <a:ext cx="1788595" cy="18304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A534FF30-93FA-6E9C-FB72-7B02241C35D8}"/>
              </a:ext>
            </a:extLst>
          </p:cNvPr>
          <p:cNvSpPr txBox="1"/>
          <p:nvPr userDrawn="1"/>
        </p:nvSpPr>
        <p:spPr>
          <a:xfrm>
            <a:off x="357250" y="7338374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8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7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C852DC-5BDB-9BED-5ACB-4C0FE1B648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000" y="4419600"/>
            <a:ext cx="2971800" cy="795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7A9F3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Grab &amp; Go With SUN Meals To-Go!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29C4E0-37E6-1B9E-B949-F669DC78C95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01" y="5098275"/>
            <a:ext cx="2743200" cy="446984"/>
          </a:xfrm>
        </p:spPr>
        <p:txBody>
          <a:bodyPr/>
          <a:lstStyle/>
          <a:p>
            <a:r>
              <a:rPr lang="en-US" sz="1500" b="1">
                <a:solidFill>
                  <a:schemeClr val="tx1">
                    <a:lumMod val="65000"/>
                    <a:lumOff val="35000"/>
                  </a:schemeClr>
                </a:solidFill>
              </a:rPr>
              <a:t>Summer Eats for Kids in Rural Areas</a:t>
            </a:r>
          </a:p>
          <a:p>
            <a:endParaRPr lang="en-US" sz="1500" b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D4915-6352-05F6-5FFA-9F6C3D00C84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01" y="5578894"/>
            <a:ext cx="2743200" cy="1440892"/>
          </a:xfrm>
        </p:spPr>
        <p:txBody>
          <a:bodyPr/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SUN Meals To-Go offers easy 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pick-up and delivery options for 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kids 18 and under in participating rural areas so that more children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get the nutrition they need when school is out for the summer.</a:t>
            </a:r>
          </a:p>
        </p:txBody>
      </p:sp>
      <p:pic>
        <p:nvPicPr>
          <p:cNvPr id="5" name="Picture 4" descr="SUN Meals To-Go logo">
            <a:extLst>
              <a:ext uri="{FF2B5EF4-FFF2-40B4-BE49-F238E27FC236}">
                <a16:creationId xmlns:a16="http://schemas.microsoft.com/office/drawing/2014/main" id="{BEAFCE24-DBDC-A6A1-4894-0D13B3DA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31010" y="6968088"/>
            <a:ext cx="1537392" cy="71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4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275C5E1A-A825-FA49-307C-920D6D4B89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6791" y="3317014"/>
            <a:ext cx="2832009" cy="3452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Meals To-Go?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BF9BF09-5BA0-0D7E-B0AB-BB02FFDD56EB}"/>
              </a:ext>
            </a:extLst>
          </p:cNvPr>
          <p:cNvSpPr txBox="1">
            <a:spLocks/>
          </p:cNvSpPr>
          <p:nvPr/>
        </p:nvSpPr>
        <p:spPr>
          <a:xfrm>
            <a:off x="254090" y="3662236"/>
            <a:ext cx="2832009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Balanced meals throughout the summer fuel growth and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Kids are not required to eat at group meal sites.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Children may also be eligible for SUN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Bucks.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21CD0E-FA53-B017-D953-593C37718F4A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3CABA047-55E9-57E4-80AF-B9FF67928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7" name="Picture 6" descr="Email">
            <a:extLst>
              <a:ext uri="{FF2B5EF4-FFF2-40B4-BE49-F238E27FC236}">
                <a16:creationId xmlns:a16="http://schemas.microsoft.com/office/drawing/2014/main" id="{13995166-C69F-CC0B-CBE8-03E42A99C7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6" name="Picture 5" descr="Phone">
            <a:extLst>
              <a:ext uri="{FF2B5EF4-FFF2-40B4-BE49-F238E27FC236}">
                <a16:creationId xmlns:a16="http://schemas.microsoft.com/office/drawing/2014/main" id="{57560C76-00FC-C704-E592-9E2791DEF2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8" name="Picture 7" descr="Website">
            <a:extLst>
              <a:ext uri="{FF2B5EF4-FFF2-40B4-BE49-F238E27FC236}">
                <a16:creationId xmlns:a16="http://schemas.microsoft.com/office/drawing/2014/main" id="{AEA81724-2018-C34C-82E3-9C1F3263CF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F8F6693-57A4-ABA5-6E8C-B96BA22399A7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2149762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D1825C37-21BD-06CD-6E6B-D1BF7AA902AA}"/>
              </a:ext>
            </a:extLst>
          </p:cNvPr>
          <p:cNvSpPr txBox="1">
            <a:spLocks/>
          </p:cNvSpPr>
          <p:nvPr/>
        </p:nvSpPr>
        <p:spPr>
          <a:xfrm>
            <a:off x="2419114" y="7465075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390314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2025-03-05T20:10:46+00:00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6N43MEY3ZP3S-407578889-39926</_dlc_DocId>
    <_dlc_DocIdUrl xmlns="2cbf940b-6aba-4986-a9fb-a77064a2dcb6">
      <Url>https://usdagcc.sharepoint.com/sites/FNS-OPS-CommsD/_layouts/15/DocIdRedir.aspx?ID=6N43MEY3ZP3S-407578889-39926</Url>
      <Description>6N43MEY3ZP3S-407578889-39926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825ADCB-48CE-4EAC-B76F-30F11ED94175}">
  <ds:schemaRefs>
    <ds:schemaRef ds:uri="http://schemas.openxmlformats.org/package/2006/metadata/core-properties"/>
    <ds:schemaRef ds:uri="http://purl.org/dc/terms/"/>
    <ds:schemaRef ds:uri="f720b77b-acc1-431f-a0e0-abbb3425c4d5"/>
    <ds:schemaRef ds:uri="http://purl.org/dc/dcmitype/"/>
    <ds:schemaRef ds:uri="http://www.w3.org/XML/1998/namespace"/>
    <ds:schemaRef ds:uri="98a26b81-0323-4ee7-a678-12700234d145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6A588B-BD23-4982-AF67-A70DEC78A775}"/>
</file>

<file path=customXml/itemProps3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9903E11-E2C6-4A31-BB44-8635BE047B5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119</Words>
  <Application>Microsoft Macintosh PowerPoint</Application>
  <PresentationFormat>Custom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Office Theme</vt:lpstr>
      <vt:lpstr>Grab &amp; Go With SUN Meals To-Go!</vt:lpstr>
      <vt:lpstr>Why SUN Meals To-Go?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24</cp:revision>
  <dcterms:created xsi:type="dcterms:W3CDTF">2024-04-02T13:38:55Z</dcterms:created>
  <dcterms:modified xsi:type="dcterms:W3CDTF">2025-03-17T20:40:44Z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2e2e8204-d7dd-46be-a6a8-2d63b4026761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