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notesMasterIdLst>
    <p:notesMasterId r:id="rId6"/>
  </p:notesMasterIdLst>
  <p:sldIdLst>
    <p:sldId id="258" r:id="rId5"/>
  </p:sldIdLst>
  <p:sldSz cx="10287000" cy="15773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4A4"/>
    <a:srgbClr val="7A9F3E"/>
    <a:srgbClr val="83B33F"/>
    <a:srgbClr val="BB5C15"/>
    <a:srgbClr val="008080"/>
    <a:srgbClr val="5F7D31"/>
    <a:srgbClr val="F5A22E"/>
    <a:srgbClr val="E67525"/>
    <a:srgbClr val="26C9DC"/>
    <a:srgbClr val="BBD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707281-EAE2-7F4C-B5E4-5BB96C10740E}" v="3" dt="2025-03-12T22:02:35.3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263"/>
    <p:restoredTop sz="94569"/>
  </p:normalViewPr>
  <p:slideViewPr>
    <p:cSldViewPr snapToGrid="0" showGuides="1">
      <p:cViewPr varScale="1">
        <p:scale>
          <a:sx n="78" d="100"/>
          <a:sy n="78" d="100"/>
        </p:scale>
        <p:origin x="41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Relationship Id="rId14" Type="http://schemas.openxmlformats.org/officeDocument/2006/relationships/customXml" Target="../customXml/item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oojung Hwang" userId="2f48344a-4cb6-44e2-85e0-9b0e9e1067a5" providerId="ADAL" clId="{D5E3DDE5-8823-6847-B5B1-B0E4282F482C}"/>
    <pc:docChg chg="undo custSel modSld modMainMaster">
      <pc:chgData name="Woojung Hwang" userId="2f48344a-4cb6-44e2-85e0-9b0e9e1067a5" providerId="ADAL" clId="{D5E3DDE5-8823-6847-B5B1-B0E4282F482C}" dt="2024-05-29T13:29:36.219" v="97" actId="14100"/>
      <pc:docMkLst>
        <pc:docMk/>
      </pc:docMkLst>
      <pc:sldChg chg="addSp delSp modSp mod chgLayout">
        <pc:chgData name="Woojung Hwang" userId="2f48344a-4cb6-44e2-85e0-9b0e9e1067a5" providerId="ADAL" clId="{D5E3DDE5-8823-6847-B5B1-B0E4282F482C}" dt="2024-05-29T13:29:36.219" v="97" actId="14100"/>
        <pc:sldMkLst>
          <pc:docMk/>
          <pc:sldMk cId="3972625288" sldId="258"/>
        </pc:sldMkLst>
      </pc:sldChg>
      <pc:sldMasterChg chg="modSldLayout">
        <pc:chgData name="Woojung Hwang" userId="2f48344a-4cb6-44e2-85e0-9b0e9e1067a5" providerId="ADAL" clId="{D5E3DDE5-8823-6847-B5B1-B0E4282F482C}" dt="2024-05-29T13:29:10.222" v="85" actId="1076"/>
        <pc:sldMasterMkLst>
          <pc:docMk/>
          <pc:sldMasterMk cId="4235798518" sldId="2147483655"/>
        </pc:sldMasterMkLst>
        <pc:sldLayoutChg chg="addSp delSp modSp mod">
          <pc:chgData name="Woojung Hwang" userId="2f48344a-4cb6-44e2-85e0-9b0e9e1067a5" providerId="ADAL" clId="{D5E3DDE5-8823-6847-B5B1-B0E4282F482C}" dt="2024-05-29T13:29:10.222" v="85" actId="1076"/>
          <pc:sldLayoutMkLst>
            <pc:docMk/>
            <pc:sldMasterMk cId="4235798518" sldId="2147483655"/>
            <pc:sldLayoutMk cId="1331716549" sldId="2147483669"/>
          </pc:sldLayoutMkLst>
        </pc:sldLayoutChg>
      </pc:sldMasterChg>
    </pc:docChg>
  </pc:docChgLst>
  <pc:docChgLst>
    <pc:chgData name="Cynthia Kim" userId="S::ckim@cmrignite.com::15d465f6-7e67-4a11-a213-d47d2463bf9e" providerId="AD" clId="Web-{D09049EB-388C-B434-A1D5-7E01076543C7}"/>
    <pc:docChg chg="modSld">
      <pc:chgData name="Cynthia Kim" userId="S::ckim@cmrignite.com::15d465f6-7e67-4a11-a213-d47d2463bf9e" providerId="AD" clId="Web-{D09049EB-388C-B434-A1D5-7E01076543C7}" dt="2024-05-20T18:58:19.491" v="0" actId="20577"/>
      <pc:docMkLst>
        <pc:docMk/>
      </pc:docMkLst>
      <pc:sldChg chg="modSp">
        <pc:chgData name="Cynthia Kim" userId="S::ckim@cmrignite.com::15d465f6-7e67-4a11-a213-d47d2463bf9e" providerId="AD" clId="Web-{D09049EB-388C-B434-A1D5-7E01076543C7}" dt="2024-05-20T18:58:19.491" v="0" actId="20577"/>
        <pc:sldMkLst>
          <pc:docMk/>
          <pc:sldMk cId="3972625288" sldId="258"/>
        </pc:sldMkLst>
      </pc:sldChg>
    </pc:docChg>
  </pc:docChgLst>
  <pc:docChgLst>
    <pc:chgData name="Cynthia Kim" userId="S::ckim@cmrignite.com::15d465f6-7e67-4a11-a213-d47d2463bf9e" providerId="AD" clId="Web-{9F2B90C9-25E2-BF82-C801-190D62C96F4B}"/>
    <pc:docChg chg="modSld">
      <pc:chgData name="Cynthia Kim" userId="S::ckim@cmrignite.com::15d465f6-7e67-4a11-a213-d47d2463bf9e" providerId="AD" clId="Web-{9F2B90C9-25E2-BF82-C801-190D62C96F4B}" dt="2024-05-30T17:24:12.120" v="1" actId="20577"/>
      <pc:docMkLst>
        <pc:docMk/>
      </pc:docMkLst>
      <pc:sldChg chg="modSp">
        <pc:chgData name="Cynthia Kim" userId="S::ckim@cmrignite.com::15d465f6-7e67-4a11-a213-d47d2463bf9e" providerId="AD" clId="Web-{9F2B90C9-25E2-BF82-C801-190D62C96F4B}" dt="2024-05-30T17:24:12.120" v="1" actId="20577"/>
        <pc:sldMkLst>
          <pc:docMk/>
          <pc:sldMk cId="3972625288" sldId="258"/>
        </pc:sldMkLst>
      </pc:sldChg>
    </pc:docChg>
  </pc:docChgLst>
  <pc:docChgLst>
    <pc:chgData name="Guest User" userId="S::urn:spo:anon#951755022896493ee45c5f4d23bfc042e54d7a142900f5e589fb9e8c3854895d::" providerId="AD" clId="Web-{435C5B5A-5704-3FAD-7A00-6F2451E87AED}"/>
    <pc:docChg chg="modSld">
      <pc:chgData name="Guest User" userId="S::urn:spo:anon#951755022896493ee45c5f4d23bfc042e54d7a142900f5e589fb9e8c3854895d::" providerId="AD" clId="Web-{435C5B5A-5704-3FAD-7A00-6F2451E87AED}" dt="2024-05-30T16:12:05.811" v="3" actId="20577"/>
      <pc:docMkLst>
        <pc:docMk/>
      </pc:docMkLst>
      <pc:sldChg chg="modSp">
        <pc:chgData name="Guest User" userId="S::urn:spo:anon#951755022896493ee45c5f4d23bfc042e54d7a142900f5e589fb9e8c3854895d::" providerId="AD" clId="Web-{435C5B5A-5704-3FAD-7A00-6F2451E87AED}" dt="2024-05-30T16:12:05.811" v="3" actId="20577"/>
        <pc:sldMkLst>
          <pc:docMk/>
          <pc:sldMk cId="3972625288" sldId="258"/>
        </pc:sldMkLst>
      </pc:sldChg>
    </pc:docChg>
  </pc:docChgLst>
  <pc:docChgLst>
    <pc:chgData name="Cynthia Kim" userId="S::ckim@cmrignite.com::15d465f6-7e67-4a11-a213-d47d2463bf9e" providerId="AD" clId="Web-{3D32181F-A748-71ED-42DB-8E9E22FF86E0}"/>
    <pc:docChg chg="">
      <pc:chgData name="Cynthia Kim" userId="S::ckim@cmrignite.com::15d465f6-7e67-4a11-a213-d47d2463bf9e" providerId="AD" clId="Web-{3D32181F-A748-71ED-42DB-8E9E22FF86E0}" dt="2024-05-30T20:17:57.337" v="0"/>
      <pc:docMkLst>
        <pc:docMk/>
      </pc:docMkLst>
      <pc:sldChg chg="delCm">
        <pc:chgData name="Cynthia Kim" userId="S::ckim@cmrignite.com::15d465f6-7e67-4a11-a213-d47d2463bf9e" providerId="AD" clId="Web-{3D32181F-A748-71ED-42DB-8E9E22FF86E0}" dt="2024-05-30T20:17:57.337" v="0"/>
        <pc:sldMkLst>
          <pc:docMk/>
          <pc:sldMk cId="3972625288" sldId="25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3D32181F-A748-71ED-42DB-8E9E22FF86E0}" dt="2024-05-30T20:17:57.337" v="0"/>
              <pc2:cmMkLst xmlns:pc2="http://schemas.microsoft.com/office/powerpoint/2019/9/main/command">
                <pc:docMk/>
                <pc:sldMk cId="3972625288" sldId="258"/>
                <pc2:cmMk id="{B2D73D62-16CF-4789-86E2-FFA34B115E76}"/>
              </pc2:cmMkLst>
            </pc226:cmChg>
          </p:ext>
        </pc:extLst>
      </pc:sldChg>
    </pc:docChg>
  </pc:docChgLst>
  <pc:docChgLst>
    <pc:chgData name="Cynthia Kim" userId="S::ckim@cmrignite.com::15d465f6-7e67-4a11-a213-d47d2463bf9e" providerId="AD" clId="Web-{2DA3CEC1-6139-0627-022F-C867D7BF1AFD}"/>
    <pc:docChg chg="modSld">
      <pc:chgData name="Cynthia Kim" userId="S::ckim@cmrignite.com::15d465f6-7e67-4a11-a213-d47d2463bf9e" providerId="AD" clId="Web-{2DA3CEC1-6139-0627-022F-C867D7BF1AFD}" dt="2024-05-30T16:27:13.492" v="4" actId="20577"/>
      <pc:docMkLst>
        <pc:docMk/>
      </pc:docMkLst>
      <pc:sldChg chg="modSp">
        <pc:chgData name="Cynthia Kim" userId="S::ckim@cmrignite.com::15d465f6-7e67-4a11-a213-d47d2463bf9e" providerId="AD" clId="Web-{2DA3CEC1-6139-0627-022F-C867D7BF1AFD}" dt="2024-05-30T16:27:13.492" v="4" actId="20577"/>
        <pc:sldMkLst>
          <pc:docMk/>
          <pc:sldMk cId="3972625288" sldId="258"/>
        </pc:sldMkLst>
      </pc:sldChg>
    </pc:docChg>
  </pc:docChgLst>
  <pc:docChgLst>
    <pc:chgData name="Chaji Yang" userId="4e6a9ab4-4bf5-4d72-838b-d3789445bf9a" providerId="ADAL" clId="{6A76D130-AFF2-9C4F-A1ED-CB0F8BEA891B}"/>
    <pc:docChg chg="undo custSel modSld">
      <pc:chgData name="Chaji Yang" userId="4e6a9ab4-4bf5-4d72-838b-d3789445bf9a" providerId="ADAL" clId="{6A76D130-AFF2-9C4F-A1ED-CB0F8BEA891B}" dt="2025-02-26T21:39:14.154" v="3" actId="962"/>
      <pc:docMkLst>
        <pc:docMk/>
      </pc:docMkLst>
      <pc:sldChg chg="addSp delSp modSp mod">
        <pc:chgData name="Chaji Yang" userId="4e6a9ab4-4bf5-4d72-838b-d3789445bf9a" providerId="ADAL" clId="{6A76D130-AFF2-9C4F-A1ED-CB0F8BEA891B}" dt="2025-02-26T21:39:14.154" v="3" actId="962"/>
        <pc:sldMkLst>
          <pc:docMk/>
          <pc:sldMk cId="3972625288" sldId="258"/>
        </pc:sldMkLst>
        <pc:picChg chg="mod">
          <ac:chgData name="Chaji Yang" userId="4e6a9ab4-4bf5-4d72-838b-d3789445bf9a" providerId="ADAL" clId="{6A76D130-AFF2-9C4F-A1ED-CB0F8BEA891B}" dt="2025-02-26T21:39:14.154" v="3" actId="962"/>
          <ac:picMkLst>
            <pc:docMk/>
            <pc:sldMk cId="3972625288" sldId="258"/>
            <ac:picMk id="19" creationId="{A77EA675-E2FF-CAEC-4940-1E85933B2187}"/>
          </ac:picMkLst>
        </pc:picChg>
      </pc:sldChg>
    </pc:docChg>
  </pc:docChgLst>
  <pc:docChgLst>
    <pc:chgData name="Evan Burnett" userId="S::eburnett@cmrignite.com::e7ddc957-da61-42ca-9888-6105684849d3" providerId="AD" clId="Web-{09E3FE3F-5A8A-7DCD-839B-98CDF4BEA746}"/>
    <pc:docChg chg="modSld">
      <pc:chgData name="Evan Burnett" userId="S::eburnett@cmrignite.com::e7ddc957-da61-42ca-9888-6105684849d3" providerId="AD" clId="Web-{09E3FE3F-5A8A-7DCD-839B-98CDF4BEA746}" dt="2024-05-31T20:13:08.531" v="0"/>
      <pc:docMkLst>
        <pc:docMk/>
      </pc:docMkLst>
    </pc:docChg>
  </pc:docChgLst>
  <pc:docChgLst>
    <pc:chgData name="Chaji Yang" userId="4e6a9ab4-4bf5-4d72-838b-d3789445bf9a" providerId="ADAL" clId="{70B1B449-D64F-1B45-BCC1-06F1330E6FE4}"/>
    <pc:docChg chg="custSel modSld modMainMaster">
      <pc:chgData name="Chaji Yang" userId="4e6a9ab4-4bf5-4d72-838b-d3789445bf9a" providerId="ADAL" clId="{70B1B449-D64F-1B45-BCC1-06F1330E6FE4}" dt="2024-05-31T18:53:32.765" v="79" actId="115"/>
      <pc:docMkLst>
        <pc:docMk/>
      </pc:docMkLst>
      <pc:sldChg chg="delSp modSp mod">
        <pc:chgData name="Chaji Yang" userId="4e6a9ab4-4bf5-4d72-838b-d3789445bf9a" providerId="ADAL" clId="{70B1B449-D64F-1B45-BCC1-06F1330E6FE4}" dt="2024-05-31T18:53:32.765" v="79" actId="115"/>
        <pc:sldMkLst>
          <pc:docMk/>
          <pc:sldMk cId="3972625288" sldId="258"/>
        </pc:sldMkLst>
      </pc:sldChg>
      <pc:sldMasterChg chg="modSldLayout">
        <pc:chgData name="Chaji Yang" userId="4e6a9ab4-4bf5-4d72-838b-d3789445bf9a" providerId="ADAL" clId="{70B1B449-D64F-1B45-BCC1-06F1330E6FE4}" dt="2024-05-29T15:48:42.865" v="67" actId="1035"/>
        <pc:sldMasterMkLst>
          <pc:docMk/>
          <pc:sldMasterMk cId="4235798518" sldId="2147483655"/>
        </pc:sldMasterMkLst>
        <pc:sldLayoutChg chg="addSp modSp mod">
          <pc:chgData name="Chaji Yang" userId="4e6a9ab4-4bf5-4d72-838b-d3789445bf9a" providerId="ADAL" clId="{70B1B449-D64F-1B45-BCC1-06F1330E6FE4}" dt="2024-05-29T15:48:42.865" v="67" actId="1035"/>
          <pc:sldLayoutMkLst>
            <pc:docMk/>
            <pc:sldMasterMk cId="4235798518" sldId="2147483655"/>
            <pc:sldLayoutMk cId="1331716549" sldId="2147483669"/>
          </pc:sldLayoutMkLst>
        </pc:sldLayoutChg>
      </pc:sldMasterChg>
    </pc:docChg>
  </pc:docChgLst>
  <pc:docChgLst>
    <pc:chgData name="Evan Burnett" userId="S::eburnett@cmrignite.com::e7ddc957-da61-42ca-9888-6105684849d3" providerId="AD" clId="Web-{7A7F229A-61C9-35A7-1BD3-B92F846F658C}"/>
    <pc:docChg chg="">
      <pc:chgData name="Evan Burnett" userId="S::eburnett@cmrignite.com::e7ddc957-da61-42ca-9888-6105684849d3" providerId="AD" clId="Web-{7A7F229A-61C9-35A7-1BD3-B92F846F658C}" dt="2024-05-30T19:18:13.052" v="0"/>
      <pc:docMkLst>
        <pc:docMk/>
      </pc:docMkLst>
    </pc:docChg>
  </pc:docChgLst>
  <pc:docChgLst>
    <pc:chgData name="Jae Chung" userId="95f87405-8f7d-4a23-8f85-7ab65ea213d7" providerId="ADAL" clId="{10707281-EAE2-7F4C-B5E4-5BB96C10740E}"/>
    <pc:docChg chg="undo custSel modSld modMainMaster">
      <pc:chgData name="Jae Chung" userId="95f87405-8f7d-4a23-8f85-7ab65ea213d7" providerId="ADAL" clId="{10707281-EAE2-7F4C-B5E4-5BB96C10740E}" dt="2025-03-13T17:51:11.955" v="73" actId="20577"/>
      <pc:docMkLst>
        <pc:docMk/>
      </pc:docMkLst>
      <pc:sldChg chg="addSp delSp modSp mod">
        <pc:chgData name="Jae Chung" userId="95f87405-8f7d-4a23-8f85-7ab65ea213d7" providerId="ADAL" clId="{10707281-EAE2-7F4C-B5E4-5BB96C10740E}" dt="2025-03-13T17:51:11.955" v="73" actId="20577"/>
        <pc:sldMkLst>
          <pc:docMk/>
          <pc:sldMk cId="3972625288" sldId="258"/>
        </pc:sldMkLst>
        <pc:spChg chg="add del mod">
          <ac:chgData name="Jae Chung" userId="95f87405-8f7d-4a23-8f85-7ab65ea213d7" providerId="ADAL" clId="{10707281-EAE2-7F4C-B5E4-5BB96C10740E}" dt="2025-03-12T22:02:35.175" v="60" actId="478"/>
          <ac:spMkLst>
            <pc:docMk/>
            <pc:sldMk cId="3972625288" sldId="258"/>
            <ac:spMk id="2" creationId="{DDB0CCF7-1794-1519-3FE7-6B945F76BBFE}"/>
          </ac:spMkLst>
        </pc:spChg>
        <pc:spChg chg="add mod">
          <ac:chgData name="Jae Chung" userId="95f87405-8f7d-4a23-8f85-7ab65ea213d7" providerId="ADAL" clId="{10707281-EAE2-7F4C-B5E4-5BB96C10740E}" dt="2025-03-13T17:51:11.955" v="73" actId="20577"/>
          <ac:spMkLst>
            <pc:docMk/>
            <pc:sldMk cId="3972625288" sldId="258"/>
            <ac:spMk id="4" creationId="{7C2B3B15-D3A2-92A6-E69E-47FCA4E08799}"/>
          </ac:spMkLst>
        </pc:spChg>
        <pc:spChg chg="del">
          <ac:chgData name="Jae Chung" userId="95f87405-8f7d-4a23-8f85-7ab65ea213d7" providerId="ADAL" clId="{10707281-EAE2-7F4C-B5E4-5BB96C10740E}" dt="2025-03-12T21:50:32.818" v="21" actId="478"/>
          <ac:spMkLst>
            <pc:docMk/>
            <pc:sldMk cId="3972625288" sldId="258"/>
            <ac:spMk id="7" creationId="{F06968D5-9E4C-A714-4414-30AB8200C12C}"/>
          </ac:spMkLst>
        </pc:spChg>
        <pc:spChg chg="mod">
          <ac:chgData name="Jae Chung" userId="95f87405-8f7d-4a23-8f85-7ab65ea213d7" providerId="ADAL" clId="{10707281-EAE2-7F4C-B5E4-5BB96C10740E}" dt="2025-02-26T21:08:45.326" v="10" actId="12"/>
          <ac:spMkLst>
            <pc:docMk/>
            <pc:sldMk cId="3972625288" sldId="258"/>
            <ac:spMk id="16" creationId="{E61419BE-623A-53FA-BF52-7595A6B08BCA}"/>
          </ac:spMkLst>
        </pc:spChg>
        <pc:spChg chg="mod">
          <ac:chgData name="Jae Chung" userId="95f87405-8f7d-4a23-8f85-7ab65ea213d7" providerId="ADAL" clId="{10707281-EAE2-7F4C-B5E4-5BB96C10740E}" dt="2025-02-26T21:08:52.037" v="12" actId="1036"/>
          <ac:spMkLst>
            <pc:docMk/>
            <pc:sldMk cId="3972625288" sldId="258"/>
            <ac:spMk id="18" creationId="{F6EC62D5-AD6E-92CE-14E6-F57FEF706866}"/>
          </ac:spMkLst>
        </pc:spChg>
        <pc:spChg chg="mod">
          <ac:chgData name="Jae Chung" userId="95f87405-8f7d-4a23-8f85-7ab65ea213d7" providerId="ADAL" clId="{10707281-EAE2-7F4C-B5E4-5BB96C10740E}" dt="2025-02-26T21:09:00.377" v="20" actId="1036"/>
          <ac:spMkLst>
            <pc:docMk/>
            <pc:sldMk cId="3972625288" sldId="258"/>
            <ac:spMk id="28" creationId="{CED1387C-A455-E1BF-617D-6C1C3A7AB234}"/>
          </ac:spMkLst>
        </pc:spChg>
        <pc:picChg chg="mod">
          <ac:chgData name="Jae Chung" userId="95f87405-8f7d-4a23-8f85-7ab65ea213d7" providerId="ADAL" clId="{10707281-EAE2-7F4C-B5E4-5BB96C10740E}" dt="2025-02-26T20:52:21.135" v="4" actId="1036"/>
          <ac:picMkLst>
            <pc:docMk/>
            <pc:sldMk cId="3972625288" sldId="258"/>
            <ac:picMk id="19" creationId="{A77EA675-E2FF-CAEC-4940-1E85933B2187}"/>
          </ac:picMkLst>
        </pc:picChg>
        <pc:picChg chg="mod">
          <ac:chgData name="Jae Chung" userId="95f87405-8f7d-4a23-8f85-7ab65ea213d7" providerId="ADAL" clId="{10707281-EAE2-7F4C-B5E4-5BB96C10740E}" dt="2025-02-26T21:08:57.947" v="16" actId="1035"/>
          <ac:picMkLst>
            <pc:docMk/>
            <pc:sldMk cId="3972625288" sldId="258"/>
            <ac:picMk id="27" creationId="{F000A267-66B3-F054-4151-9DDC8DC08AAA}"/>
          </ac:picMkLst>
        </pc:picChg>
      </pc:sldChg>
      <pc:sldMasterChg chg="modSldLayout">
        <pc:chgData name="Jae Chung" userId="95f87405-8f7d-4a23-8f85-7ab65ea213d7" providerId="ADAL" clId="{10707281-EAE2-7F4C-B5E4-5BB96C10740E}" dt="2025-03-12T22:02:09.311" v="45" actId="20577"/>
        <pc:sldMasterMkLst>
          <pc:docMk/>
          <pc:sldMasterMk cId="4235798518" sldId="2147483655"/>
        </pc:sldMasterMkLst>
        <pc:sldLayoutChg chg="modSp mod">
          <pc:chgData name="Jae Chung" userId="95f87405-8f7d-4a23-8f85-7ab65ea213d7" providerId="ADAL" clId="{10707281-EAE2-7F4C-B5E4-5BB96C10740E}" dt="2025-03-12T22:02:09.311" v="45" actId="20577"/>
          <pc:sldLayoutMkLst>
            <pc:docMk/>
            <pc:sldMasterMk cId="4235798518" sldId="2147483655"/>
            <pc:sldLayoutMk cId="1331716549" sldId="2147483669"/>
          </pc:sldLayoutMkLst>
          <pc:spChg chg="mod">
            <ac:chgData name="Jae Chung" userId="95f87405-8f7d-4a23-8f85-7ab65ea213d7" providerId="ADAL" clId="{10707281-EAE2-7F4C-B5E4-5BB96C10740E}" dt="2025-03-12T22:02:09.311" v="45" actId="20577"/>
            <ac:spMkLst>
              <pc:docMk/>
              <pc:sldMasterMk cId="4235798518" sldId="2147483655"/>
              <pc:sldLayoutMk cId="1331716549" sldId="2147483669"/>
              <ac:spMk id="2" creationId="{88D6E438-01D5-6F4A-826A-068B6CC75AC6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462E23-AAAB-BD43-AFF5-25391AD561E0}" type="datetimeFigureOut">
              <a:rPr lang="en-US" smtClean="0"/>
              <a:t>3/13/25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22525" y="1143000"/>
            <a:ext cx="20129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EF3FE-3F5A-7A44-BFA1-972F589F7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626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0EF3FE-3F5A-7A44-BFA1-972F589F7E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760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hild eating an apple&#10;&#10;Description automatically generated">
            <a:extLst>
              <a:ext uri="{FF2B5EF4-FFF2-40B4-BE49-F238E27FC236}">
                <a16:creationId xmlns:a16="http://schemas.microsoft.com/office/drawing/2014/main" id="{1C1865E8-16C9-CB75-CD25-B77CBF9909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287000" cy="11533909"/>
          </a:xfrm>
          <a:prstGeom prst="rect">
            <a:avLst/>
          </a:prstGeom>
        </p:spPr>
      </p:pic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88D6E438-01D5-6F4A-826A-068B6CC75AC6}"/>
              </a:ext>
            </a:extLst>
          </p:cNvPr>
          <p:cNvSpPr txBox="1"/>
          <p:nvPr userDrawn="1"/>
        </p:nvSpPr>
        <p:spPr>
          <a:xfrm>
            <a:off x="685800" y="15043224"/>
            <a:ext cx="7666383" cy="346838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Funding provided in part by the United States Department of Agriculture.</a:t>
            </a:r>
          </a:p>
        </p:txBody>
      </p:sp>
    </p:spTree>
    <p:extLst>
      <p:ext uri="{BB962C8B-B14F-4D97-AF65-F5344CB8AC3E}">
        <p14:creationId xmlns:p14="http://schemas.microsoft.com/office/powerpoint/2010/main" val="1331716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231" y="839791"/>
            <a:ext cx="8872538" cy="3048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231" y="4198938"/>
            <a:ext cx="8872538" cy="10008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231" y="14619608"/>
            <a:ext cx="2314575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73DEEA-FDDE-9F46-B548-DB8B13A6A878}" type="datetimeFigureOut">
              <a:rPr lang="en-US" smtClean="0"/>
              <a:t>3/13/25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7569" y="14619608"/>
            <a:ext cx="3471863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5194" y="14619608"/>
            <a:ext cx="2314575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614C29-B41B-BC46-A8AF-93B5621C5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798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 userDrawn="1">
          <p15:clr>
            <a:srgbClr val="F26B43"/>
          </p15:clr>
        </p15:guide>
        <p15:guide id="2" pos="432" userDrawn="1">
          <p15:clr>
            <a:srgbClr val="F26B43"/>
          </p15:clr>
        </p15:guide>
        <p15:guide id="3" orient="horz" pos="9864" userDrawn="1">
          <p15:clr>
            <a:srgbClr val="F26B43"/>
          </p15:clr>
        </p15:guide>
        <p15:guide id="4" orient="horz" pos="72" userDrawn="1">
          <p15:clr>
            <a:srgbClr val="F26B43"/>
          </p15:clr>
        </p15:guide>
        <p15:guide id="5" pos="72" userDrawn="1">
          <p15:clr>
            <a:srgbClr val="F26B43"/>
          </p15:clr>
        </p15:guide>
        <p15:guide id="6" pos="6408" userDrawn="1">
          <p15:clr>
            <a:srgbClr val="F26B43"/>
          </p15:clr>
        </p15:guide>
        <p15:guide id="7" pos="6048" userDrawn="1">
          <p15:clr>
            <a:srgbClr val="F26B43"/>
          </p15:clr>
        </p15:guide>
        <p15:guide id="8" orient="horz" pos="96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EA2ABA-A398-03A5-AB7E-243D1E840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l="6645" r="7065"/>
          <a:stretch/>
        </p:blipFill>
        <p:spPr>
          <a:xfrm>
            <a:off x="-1" y="10409004"/>
            <a:ext cx="10287001" cy="32234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C7B340B-0F3B-6B10-041A-F5E963209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32206" y="10781358"/>
            <a:ext cx="604461" cy="28107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000A267-66B3-F054-4151-9DDC8DC08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924466" y="10778974"/>
            <a:ext cx="604461" cy="281072"/>
          </a:xfrm>
          <a:prstGeom prst="rect">
            <a:avLst/>
          </a:prstGeom>
        </p:spPr>
      </p:pic>
      <p:sp>
        <p:nvSpPr>
          <p:cNvPr id="10" name="Title 13">
            <a:extLst>
              <a:ext uri="{FF2B5EF4-FFF2-40B4-BE49-F238E27FC236}">
                <a16:creationId xmlns:a16="http://schemas.microsoft.com/office/drawing/2014/main" id="{B7726AF9-2FFB-8FE0-467F-F992B17A0AFC}"/>
              </a:ext>
            </a:extLst>
          </p:cNvPr>
          <p:cNvSpPr txBox="1">
            <a:spLocks/>
          </p:cNvSpPr>
          <p:nvPr/>
        </p:nvSpPr>
        <p:spPr>
          <a:xfrm>
            <a:off x="732204" y="7706561"/>
            <a:ext cx="8872538" cy="1317934"/>
          </a:xfrm>
          <a:prstGeom prst="rect">
            <a:avLst/>
          </a:prstGeom>
        </p:spPr>
        <p:txBody>
          <a:bodyPr lIns="91440" tIns="45720" rIns="91440" bIns="45720" anchor="t" anchorCtr="0">
            <a:normAutofit/>
          </a:bodyPr>
          <a:lstStyle>
            <a:lvl1pPr algn="ctr" defTabSz="10287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7A9F3E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US" sz="4400" dirty="0"/>
              <a:t>Feed More Summer Smiles</a:t>
            </a:r>
          </a:p>
          <a:p>
            <a:r>
              <a:rPr lang="en-US" sz="4400" dirty="0">
                <a:latin typeface="Arial Black"/>
              </a:rPr>
              <a:t>With SUN Meals To-Go!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5AA959D-2741-55E3-E81E-CA0A48F04C35}"/>
              </a:ext>
            </a:extLst>
          </p:cNvPr>
          <p:cNvSpPr txBox="1">
            <a:spLocks/>
          </p:cNvSpPr>
          <p:nvPr/>
        </p:nvSpPr>
        <p:spPr>
          <a:xfrm>
            <a:off x="732204" y="9089095"/>
            <a:ext cx="8872538" cy="114202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ctr" defTabSz="1028700" rtl="0" eaLnBrk="1" latinLnBrk="0" hangingPunct="1">
              <a:lnSpc>
                <a:spcPct val="100000"/>
              </a:lnSpc>
              <a:spcBef>
                <a:spcPts val="1125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b="0" dirty="0"/>
              <a:t>SUN Meals To-Go offers easy pick-up and delivery options in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b="0" dirty="0"/>
              <a:t>some rural areas so that more kids can get the nutrition they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b="0" dirty="0"/>
              <a:t>need when school is out for the summer.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F6EC62D5-AD6E-92CE-14E6-F57FEF706866}"/>
              </a:ext>
            </a:extLst>
          </p:cNvPr>
          <p:cNvSpPr txBox="1">
            <a:spLocks/>
          </p:cNvSpPr>
          <p:nvPr/>
        </p:nvSpPr>
        <p:spPr>
          <a:xfrm>
            <a:off x="1490617" y="10817935"/>
            <a:ext cx="4053421" cy="277028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0" indent="0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SUN Meals To-Go Benefits</a:t>
            </a:r>
          </a:p>
        </p:txBody>
      </p: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E61419BE-623A-53FA-BF52-7595A6B08BCA}"/>
              </a:ext>
            </a:extLst>
          </p:cNvPr>
          <p:cNvSpPr txBox="1">
            <a:spLocks/>
          </p:cNvSpPr>
          <p:nvPr/>
        </p:nvSpPr>
        <p:spPr>
          <a:xfrm>
            <a:off x="732206" y="11378843"/>
            <a:ext cx="4811833" cy="190177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FFFF"/>
                </a:solidFill>
                <a:effectLst/>
                <a:latin typeface="Helvetica" pitchFamily="2" charset="0"/>
              </a:rPr>
              <a:t>More Support: </a:t>
            </a:r>
            <a:r>
              <a:rPr lang="en-US" dirty="0">
                <a:solidFill>
                  <a:srgbClr val="FFFFFF"/>
                </a:solidFill>
                <a:effectLst/>
                <a:latin typeface="Helvetica" pitchFamily="2" charset="0"/>
              </a:rPr>
              <a:t>Available to children 18 and under in participating rural areas.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FFFF"/>
                </a:solidFill>
                <a:effectLst/>
                <a:latin typeface="Helvetica" pitchFamily="2" charset="0"/>
              </a:rPr>
              <a:t>More Nutrition: </a:t>
            </a:r>
            <a:r>
              <a:rPr lang="en-US" dirty="0"/>
              <a:t>Kids can enjoy balanced meals at no cost to families.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FFFF"/>
                </a:solidFill>
                <a:effectLst/>
                <a:latin typeface="Helvetica" pitchFamily="2" charset="0"/>
              </a:rPr>
              <a:t>More Options: </a:t>
            </a:r>
            <a:r>
              <a:rPr lang="en-US" dirty="0"/>
              <a:t>Children may also be eligible for SUN </a:t>
            </a:r>
            <a:r>
              <a:rPr lang="en-US" dirty="0" err="1"/>
              <a:t>Bucks.</a:t>
            </a:r>
            <a:endParaRPr lang="en-US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FFFFFF"/>
              </a:solidFill>
              <a:effectLst/>
              <a:latin typeface="Helvetica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D1387C-A455-E1BF-617D-6C1C3A7AB234}"/>
              </a:ext>
            </a:extLst>
          </p:cNvPr>
          <p:cNvSpPr txBox="1"/>
          <p:nvPr/>
        </p:nvSpPr>
        <p:spPr>
          <a:xfrm>
            <a:off x="6630029" y="10708407"/>
            <a:ext cx="2429175" cy="405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More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6D3174B6-B7E7-650E-CCF2-9F9233FCB3AF}"/>
              </a:ext>
            </a:extLst>
          </p:cNvPr>
          <p:cNvSpPr txBox="1">
            <a:spLocks/>
          </p:cNvSpPr>
          <p:nvPr/>
        </p:nvSpPr>
        <p:spPr>
          <a:xfrm>
            <a:off x="5904845" y="11373198"/>
            <a:ext cx="3699897" cy="16588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Phone: </a:t>
            </a: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(123) 456-7890</a:t>
            </a:r>
            <a:endParaRPr lang="en-US" b="0" dirty="0"/>
          </a:p>
          <a:p>
            <a:pPr>
              <a:lnSpc>
                <a:spcPct val="100000"/>
              </a:lnSpc>
            </a:pPr>
            <a:r>
              <a:rPr lang="en-US" dirty="0"/>
              <a:t>Email: </a:t>
            </a:r>
            <a:r>
              <a:rPr lang="en-US" sz="1600" b="0" u="sng" dirty="0" err="1">
                <a:latin typeface="Arial" panose="020B0604020202020204" pitchFamily="34" charset="0"/>
                <a:cs typeface="Arial" panose="020B0604020202020204" pitchFamily="34" charset="0"/>
              </a:rPr>
              <a:t>insertyouremail@abc.xyz</a:t>
            </a:r>
            <a:endParaRPr lang="en-US" sz="1600" b="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dirty="0"/>
              <a:t>Visit: </a:t>
            </a:r>
            <a:r>
              <a:rPr lang="en-US" sz="1600" b="0" u="sng" dirty="0" err="1">
                <a:latin typeface="Arial" panose="020B0604020202020204" pitchFamily="34" charset="0"/>
                <a:cs typeface="Arial" panose="020B0604020202020204" pitchFamily="34" charset="0"/>
              </a:rPr>
              <a:t>fns.usda.gov</a:t>
            </a:r>
            <a:r>
              <a:rPr lang="en-US" sz="1600" b="0" u="sng" dirty="0">
                <a:latin typeface="Arial" panose="020B0604020202020204" pitchFamily="34" charset="0"/>
                <a:cs typeface="Arial" panose="020B0604020202020204" pitchFamily="34" charset="0"/>
              </a:rPr>
              <a:t>/summer</a:t>
            </a:r>
          </a:p>
        </p:txBody>
      </p:sp>
      <p:pic>
        <p:nvPicPr>
          <p:cNvPr id="19" name="Picture 18" descr="SUN Meals To-Go logo">
            <a:extLst>
              <a:ext uri="{FF2B5EF4-FFF2-40B4-BE49-F238E27FC236}">
                <a16:creationId xmlns:a16="http://schemas.microsoft.com/office/drawing/2014/main" id="{A77EA675-E2FF-CAEC-4940-1E85933B218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92254" y="13940168"/>
            <a:ext cx="1940307" cy="896533"/>
          </a:xfrm>
          <a:prstGeom prst="rect">
            <a:avLst/>
          </a:prstGeom>
        </p:spPr>
      </p:pic>
      <p:sp>
        <p:nvSpPr>
          <p:cNvPr id="12" name="Text Placeholder 38">
            <a:extLst>
              <a:ext uri="{FF2B5EF4-FFF2-40B4-BE49-F238E27FC236}">
                <a16:creationId xmlns:a16="http://schemas.microsoft.com/office/drawing/2014/main" id="{10B4B7D7-D05B-3DDD-C6CD-F68F209E108F}"/>
              </a:ext>
            </a:extLst>
          </p:cNvPr>
          <p:cNvSpPr txBox="1">
            <a:spLocks/>
          </p:cNvSpPr>
          <p:nvPr/>
        </p:nvSpPr>
        <p:spPr>
          <a:xfrm>
            <a:off x="5143500" y="14094005"/>
            <a:ext cx="3565565" cy="642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75" indent="-257175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Char char="•"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13" name="Picture 12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FD8DB828-7033-7F21-7855-F7D10807D4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9065" y="13921285"/>
            <a:ext cx="895677" cy="895677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7C2B3B15-D3A2-92A6-E69E-47FCA4E08799}"/>
              </a:ext>
            </a:extLst>
          </p:cNvPr>
          <p:cNvSpPr txBox="1">
            <a:spLocks/>
          </p:cNvSpPr>
          <p:nvPr/>
        </p:nvSpPr>
        <p:spPr>
          <a:xfrm>
            <a:off x="8404712" y="15040779"/>
            <a:ext cx="1249017" cy="299273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Summer 2024</a:t>
            </a:r>
          </a:p>
          <a:p>
            <a:pPr algn="r"/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625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2025-03-05T20:09:17+00:00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6N43MEY3ZP3S-407578889-39920</_dlc_DocId>
    <_dlc_DocIdUrl xmlns="2cbf940b-6aba-4986-a9fb-a77064a2dcb6">
      <Url>https://usdagcc.sharepoint.com/sites/FNS-OPS-CommsD/_layouts/15/DocIdRedir.aspx?ID=6N43MEY3ZP3S-407578889-39920</Url>
      <Description>6N43MEY3ZP3S-407578889-39920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DB961EE4-72EE-41CC-9B25-9A1D32DF53DE}">
  <ds:schemaRefs>
    <ds:schemaRef ds:uri="http://schemas.microsoft.com/office/2006/documentManagement/types"/>
    <ds:schemaRef ds:uri="http://purl.org/dc/terms/"/>
    <ds:schemaRef ds:uri="f720b77b-acc1-431f-a0e0-abbb3425c4d5"/>
    <ds:schemaRef ds:uri="http://www.w3.org/XML/1998/namespace"/>
    <ds:schemaRef ds:uri="http://schemas.microsoft.com/office/2006/metadata/properties"/>
    <ds:schemaRef ds:uri="98a26b81-0323-4ee7-a678-12700234d145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051A1B9-D968-4311-AC86-2A29FC072DE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AC5E69-5529-4614-A3FE-6F6E462BD368}"/>
</file>

<file path=customXml/itemProps4.xml><?xml version="1.0" encoding="utf-8"?>
<ds:datastoreItem xmlns:ds="http://schemas.openxmlformats.org/officeDocument/2006/customXml" ds:itemID="{EBB48C27-F48D-4405-A350-9DBE045A5A77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126</Words>
  <Application>Microsoft Macintosh PowerPoint</Application>
  <PresentationFormat>Custom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Arial Black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Mariah Braddock</dc:creator>
  <cp:lastModifiedBy>Jae Chung</cp:lastModifiedBy>
  <cp:revision>28</cp:revision>
  <dcterms:created xsi:type="dcterms:W3CDTF">2024-04-04T16:34:19Z</dcterms:created>
  <dcterms:modified xsi:type="dcterms:W3CDTF">2025-03-13T17:51:12Z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TaxKeyword">
    <vt:lpwstr/>
  </property>
  <property fmtid="{D5CDD505-2E9C-101B-9397-08002B2CF9AE}" pid="5" name="_dlc_DocIdItemGuid">
    <vt:lpwstr>fa266913-ec36-4d8b-a908-700387682d81</vt:lpwstr>
  </property>
  <property fmtid="{D5CDD505-2E9C-101B-9397-08002B2CF9AE}" pid="6" name="Portfolio">
    <vt:lpwstr/>
  </property>
</Properties>
</file>