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5"/>
  </p:sldMasterIdLst>
  <p:notesMasterIdLst>
    <p:notesMasterId r:id="rId7"/>
  </p:notesMasterIdLst>
  <p:sldIdLst>
    <p:sldId id="258" r:id="rId6"/>
  </p:sldIdLst>
  <p:sldSz cx="10287000" cy="15773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FB5B8A-AC49-BED2-4B04-48330E72B2FD}" name="Evan Burnett" initials="EB" userId="S::eburnett@cmrignite.com::e7ddc957-da61-42ca-9888-6105684849d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4A4"/>
    <a:srgbClr val="7A9F3E"/>
    <a:srgbClr val="83B33F"/>
    <a:srgbClr val="BB5C15"/>
    <a:srgbClr val="008080"/>
    <a:srgbClr val="5F7D31"/>
    <a:srgbClr val="F5A22E"/>
    <a:srgbClr val="E67525"/>
    <a:srgbClr val="26C9DC"/>
    <a:srgbClr val="BBD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02C659-6ED9-916B-BA46-DDADFA7836A8}" v="2" dt="2025-03-18T20:15:43.7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88"/>
    <p:restoredTop sz="94574"/>
  </p:normalViewPr>
  <p:slideViewPr>
    <p:cSldViewPr snapToGrid="0" showGuides="1">
      <p:cViewPr>
        <p:scale>
          <a:sx n="155" d="100"/>
          <a:sy n="155" d="100"/>
        </p:scale>
        <p:origin x="109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e Chung" userId="95f87405-8f7d-4a23-8f85-7ab65ea213d7" providerId="ADAL" clId="{9AE59EEB-B213-EC40-87E7-A6FC9E285A18}"/>
    <pc:docChg chg="undo custSel modSld modMainMaster">
      <pc:chgData name="Jae Chung" userId="95f87405-8f7d-4a23-8f85-7ab65ea213d7" providerId="ADAL" clId="{9AE59EEB-B213-EC40-87E7-A6FC9E285A18}" dt="2025-03-14T21:48:05.096" v="167"/>
      <pc:docMkLst>
        <pc:docMk/>
      </pc:docMkLst>
      <pc:sldChg chg="addSp modSp">
        <pc:chgData name="Jae Chung" userId="95f87405-8f7d-4a23-8f85-7ab65ea213d7" providerId="ADAL" clId="{9AE59EEB-B213-EC40-87E7-A6FC9E285A18}" dt="2025-03-14T21:48:05.096" v="167"/>
        <pc:sldMkLst>
          <pc:docMk/>
          <pc:sldMk cId="3972625288" sldId="258"/>
        </pc:sldMkLst>
        <pc:spChg chg="add mod">
          <ac:chgData name="Jae Chung" userId="95f87405-8f7d-4a23-8f85-7ab65ea213d7" providerId="ADAL" clId="{9AE59EEB-B213-EC40-87E7-A6FC9E285A18}" dt="2025-03-14T21:48:05.096" v="167"/>
          <ac:spMkLst>
            <pc:docMk/>
            <pc:sldMk cId="3972625288" sldId="258"/>
            <ac:spMk id="2" creationId="{77783B25-A893-093E-3890-27F5683CD019}"/>
          </ac:spMkLst>
        </pc:spChg>
        <pc:spChg chg="add mod">
          <ac:chgData name="Jae Chung" userId="95f87405-8f7d-4a23-8f85-7ab65ea213d7" providerId="ADAL" clId="{9AE59EEB-B213-EC40-87E7-A6FC9E285A18}" dt="2025-03-14T21:48:05.096" v="167"/>
          <ac:spMkLst>
            <pc:docMk/>
            <pc:sldMk cId="3972625288" sldId="258"/>
            <ac:spMk id="5" creationId="{D7D45B2D-9173-176F-ED80-5ED42937CB4E}"/>
          </ac:spMkLst>
        </pc:spChg>
        <pc:spChg chg="add mod">
          <ac:chgData name="Jae Chung" userId="95f87405-8f7d-4a23-8f85-7ab65ea213d7" providerId="ADAL" clId="{9AE59EEB-B213-EC40-87E7-A6FC9E285A18}" dt="2025-03-14T21:48:05.096" v="167"/>
          <ac:spMkLst>
            <pc:docMk/>
            <pc:sldMk cId="3972625288" sldId="258"/>
            <ac:spMk id="6" creationId="{FC563424-9169-7EB2-7943-6E1889D3341D}"/>
          </ac:spMkLst>
        </pc:spChg>
      </pc:sldChg>
      <pc:sldMasterChg chg="modSldLayout">
        <pc:chgData name="Jae Chung" userId="95f87405-8f7d-4a23-8f85-7ab65ea213d7" providerId="ADAL" clId="{9AE59EEB-B213-EC40-87E7-A6FC9E285A18}" dt="2025-03-14T21:47:58.217" v="166" actId="1076"/>
        <pc:sldMasterMkLst>
          <pc:docMk/>
          <pc:sldMasterMk cId="4235798518" sldId="2147483655"/>
        </pc:sldMasterMkLst>
        <pc:sldLayoutChg chg="addSp delSp modSp mod">
          <pc:chgData name="Jae Chung" userId="95f87405-8f7d-4a23-8f85-7ab65ea213d7" providerId="ADAL" clId="{9AE59EEB-B213-EC40-87E7-A6FC9E285A18}" dt="2025-03-14T21:47:58.217" v="166" actId="1076"/>
          <pc:sldLayoutMkLst>
            <pc:docMk/>
            <pc:sldMasterMk cId="4235798518" sldId="2147483655"/>
            <pc:sldLayoutMk cId="1331716549" sldId="2147483669"/>
          </pc:sldLayoutMkLst>
          <pc:spChg chg="add mod">
            <ac:chgData name="Jae Chung" userId="95f87405-8f7d-4a23-8f85-7ab65ea213d7" providerId="ADAL" clId="{9AE59EEB-B213-EC40-87E7-A6FC9E285A18}" dt="2025-03-14T21:38:24.645" v="41" actId="1038"/>
            <ac:spMkLst>
              <pc:docMk/>
              <pc:sldMasterMk cId="4235798518" sldId="2147483655"/>
              <pc:sldLayoutMk cId="1331716549" sldId="2147483669"/>
              <ac:spMk id="5" creationId="{A4D290AA-DEF7-C138-83B5-E07A0E7BE58C}"/>
            </ac:spMkLst>
          </pc:spChg>
          <pc:spChg chg="add mod">
            <ac:chgData name="Jae Chung" userId="95f87405-8f7d-4a23-8f85-7ab65ea213d7" providerId="ADAL" clId="{9AE59EEB-B213-EC40-87E7-A6FC9E285A18}" dt="2025-03-14T21:46:52.111" v="152" actId="1035"/>
            <ac:spMkLst>
              <pc:docMk/>
              <pc:sldMasterMk cId="4235798518" sldId="2147483655"/>
              <pc:sldLayoutMk cId="1331716549" sldId="2147483669"/>
              <ac:spMk id="6" creationId="{3177DC37-B4D3-F903-C2CF-4D1846811A87}"/>
            </ac:spMkLst>
          </pc:spChg>
          <pc:spChg chg="add del mod">
            <ac:chgData name="Jae Chung" userId="95f87405-8f7d-4a23-8f85-7ab65ea213d7" providerId="ADAL" clId="{9AE59EEB-B213-EC40-87E7-A6FC9E285A18}" dt="2025-03-14T21:39:03.156" v="53" actId="478"/>
            <ac:spMkLst>
              <pc:docMk/>
              <pc:sldMasterMk cId="4235798518" sldId="2147483655"/>
              <pc:sldLayoutMk cId="1331716549" sldId="2147483669"/>
              <ac:spMk id="7" creationId="{59D6B768-B07A-11F8-9D80-BBFF686AF2A5}"/>
            </ac:spMkLst>
          </pc:spChg>
          <pc:spChg chg="add del mod">
            <ac:chgData name="Jae Chung" userId="95f87405-8f7d-4a23-8f85-7ab65ea213d7" providerId="ADAL" clId="{9AE59EEB-B213-EC40-87E7-A6FC9E285A18}" dt="2025-03-14T21:41:28.704" v="107"/>
            <ac:spMkLst>
              <pc:docMk/>
              <pc:sldMasterMk cId="4235798518" sldId="2147483655"/>
              <pc:sldLayoutMk cId="1331716549" sldId="2147483669"/>
              <ac:spMk id="8" creationId="{CA8A27E2-C7BE-E057-0EFE-BE65659E4017}"/>
            </ac:spMkLst>
          </pc:spChg>
          <pc:spChg chg="add del mod">
            <ac:chgData name="Jae Chung" userId="95f87405-8f7d-4a23-8f85-7ab65ea213d7" providerId="ADAL" clId="{9AE59EEB-B213-EC40-87E7-A6FC9E285A18}" dt="2025-03-14T21:41:28.704" v="107"/>
            <ac:spMkLst>
              <pc:docMk/>
              <pc:sldMasterMk cId="4235798518" sldId="2147483655"/>
              <pc:sldLayoutMk cId="1331716549" sldId="2147483669"/>
              <ac:spMk id="9" creationId="{242D7793-F2A5-B94F-4BDD-B9364311D1BD}"/>
            </ac:spMkLst>
          </pc:spChg>
          <pc:spChg chg="mod">
            <ac:chgData name="Jae Chung" userId="95f87405-8f7d-4a23-8f85-7ab65ea213d7" providerId="ADAL" clId="{9AE59EEB-B213-EC40-87E7-A6FC9E285A18}" dt="2025-03-14T21:40:32.757" v="76"/>
            <ac:spMkLst>
              <pc:docMk/>
              <pc:sldMasterMk cId="4235798518" sldId="2147483655"/>
              <pc:sldLayoutMk cId="1331716549" sldId="2147483669"/>
              <ac:spMk id="10" creationId="{CCDE3749-075A-5C82-C749-A10725C7AEA1}"/>
            </ac:spMkLst>
          </pc:spChg>
          <pc:spChg chg="mod">
            <ac:chgData name="Jae Chung" userId="95f87405-8f7d-4a23-8f85-7ab65ea213d7" providerId="ADAL" clId="{9AE59EEB-B213-EC40-87E7-A6FC9E285A18}" dt="2025-03-14T21:40:52.646" v="92"/>
            <ac:spMkLst>
              <pc:docMk/>
              <pc:sldMasterMk cId="4235798518" sldId="2147483655"/>
              <pc:sldLayoutMk cId="1331716549" sldId="2147483669"/>
              <ac:spMk id="11" creationId="{3048C32C-B45D-0EBE-7B4E-7627FFEFB404}"/>
            </ac:spMkLst>
          </pc:spChg>
          <pc:spChg chg="mod">
            <ac:chgData name="Jae Chung" userId="95f87405-8f7d-4a23-8f85-7ab65ea213d7" providerId="ADAL" clId="{9AE59EEB-B213-EC40-87E7-A6FC9E285A18}" dt="2025-03-14T21:41:05.008" v="101"/>
            <ac:spMkLst>
              <pc:docMk/>
              <pc:sldMasterMk cId="4235798518" sldId="2147483655"/>
              <pc:sldLayoutMk cId="1331716549" sldId="2147483669"/>
              <ac:spMk id="12" creationId="{DB9C226E-F653-453C-C7A9-E0B87D94E701}"/>
            </ac:spMkLst>
          </pc:spChg>
          <pc:spChg chg="mod">
            <ac:chgData name="Jae Chung" userId="95f87405-8f7d-4a23-8f85-7ab65ea213d7" providerId="ADAL" clId="{9AE59EEB-B213-EC40-87E7-A6FC9E285A18}" dt="2025-03-14T21:41:18.578" v="105"/>
            <ac:spMkLst>
              <pc:docMk/>
              <pc:sldMasterMk cId="4235798518" sldId="2147483655"/>
              <pc:sldLayoutMk cId="1331716549" sldId="2147483669"/>
              <ac:spMk id="13" creationId="{3F5D73AC-9C35-A854-531E-A7B6E755F775}"/>
            </ac:spMkLst>
          </pc:spChg>
          <pc:spChg chg="add del mod">
            <ac:chgData name="Jae Chung" userId="95f87405-8f7d-4a23-8f85-7ab65ea213d7" providerId="ADAL" clId="{9AE59EEB-B213-EC40-87E7-A6FC9E285A18}" dt="2025-03-14T21:44:56.216" v="131"/>
            <ac:spMkLst>
              <pc:docMk/>
              <pc:sldMasterMk cId="4235798518" sldId="2147483655"/>
              <pc:sldLayoutMk cId="1331716549" sldId="2147483669"/>
              <ac:spMk id="14" creationId="{F9A81A1B-12CC-06C0-22C6-DC5837AECE34}"/>
            </ac:spMkLst>
          </pc:spChg>
          <pc:spChg chg="add del mod">
            <ac:chgData name="Jae Chung" userId="95f87405-8f7d-4a23-8f85-7ab65ea213d7" providerId="ADAL" clId="{9AE59EEB-B213-EC40-87E7-A6FC9E285A18}" dt="2025-03-14T21:44:56.216" v="131"/>
            <ac:spMkLst>
              <pc:docMk/>
              <pc:sldMasterMk cId="4235798518" sldId="2147483655"/>
              <pc:sldLayoutMk cId="1331716549" sldId="2147483669"/>
              <ac:spMk id="15" creationId="{E95DB2A7-E060-1D2B-E721-B706D72ABEEE}"/>
            </ac:spMkLst>
          </pc:spChg>
          <pc:spChg chg="mod">
            <ac:chgData name="Jae Chung" userId="95f87405-8f7d-4a23-8f85-7ab65ea213d7" providerId="ADAL" clId="{9AE59EEB-B213-EC40-87E7-A6FC9E285A18}" dt="2025-03-14T21:44:34.498" v="124"/>
            <ac:spMkLst>
              <pc:docMk/>
              <pc:sldMasterMk cId="4235798518" sldId="2147483655"/>
              <pc:sldLayoutMk cId="1331716549" sldId="2147483669"/>
              <ac:spMk id="16" creationId="{CDFEB695-F23B-8C42-AD46-A2165B4C4158}"/>
            </ac:spMkLst>
          </pc:spChg>
          <pc:spChg chg="mod">
            <ac:chgData name="Jae Chung" userId="95f87405-8f7d-4a23-8f85-7ab65ea213d7" providerId="ADAL" clId="{9AE59EEB-B213-EC40-87E7-A6FC9E285A18}" dt="2025-03-14T21:47:46.059" v="164" actId="206"/>
            <ac:spMkLst>
              <pc:docMk/>
              <pc:sldMasterMk cId="4235798518" sldId="2147483655"/>
              <pc:sldLayoutMk cId="1331716549" sldId="2147483669"/>
              <ac:spMk id="17" creationId="{1D15CFEA-113D-6AB1-E67B-11E6DDBFB934}"/>
            </ac:spMkLst>
          </pc:spChg>
          <pc:picChg chg="add mod modCrop">
            <ac:chgData name="Jae Chung" userId="95f87405-8f7d-4a23-8f85-7ab65ea213d7" providerId="ADAL" clId="{9AE59EEB-B213-EC40-87E7-A6FC9E285A18}" dt="2025-03-14T21:47:58.217" v="166" actId="1076"/>
            <ac:picMkLst>
              <pc:docMk/>
              <pc:sldMasterMk cId="4235798518" sldId="2147483655"/>
              <pc:sldLayoutMk cId="1331716549" sldId="2147483669"/>
              <ac:picMk id="3" creationId="{ECF9009E-7066-E1DF-0770-9EF34A1C3C51}"/>
            </ac:picMkLst>
          </pc:picChg>
          <pc:picChg chg="del mod">
            <ac:chgData name="Jae Chung" userId="95f87405-8f7d-4a23-8f85-7ab65ea213d7" providerId="ADAL" clId="{9AE59EEB-B213-EC40-87E7-A6FC9E285A18}" dt="2025-03-14T21:37:52.881" v="34" actId="478"/>
            <ac:picMkLst>
              <pc:docMk/>
              <pc:sldMasterMk cId="4235798518" sldId="2147483655"/>
              <pc:sldLayoutMk cId="1331716549" sldId="2147483669"/>
              <ac:picMk id="4" creationId="{1C1865E8-16C9-CB75-CD25-B77CBF9909D9}"/>
            </ac:picMkLst>
          </pc:picChg>
        </pc:sldLayoutChg>
      </pc:sldMasterChg>
    </pc:docChg>
  </pc:docChgLst>
  <pc:docChgLst>
    <pc:chgData name="Chamberlain, Sasha - FNS" userId="S::sasha.chamberlain@usda.gov::23195b2e-7b2e-41d6-8336-3ddffc3cea56" providerId="AD" clId="Web-{A302C659-6ED9-916B-BA46-DDADFA7836A8}"/>
    <pc:docChg chg="modSld">
      <pc:chgData name="Chamberlain, Sasha - FNS" userId="S::sasha.chamberlain@usda.gov::23195b2e-7b2e-41d6-8336-3ddffc3cea56" providerId="AD" clId="Web-{A302C659-6ED9-916B-BA46-DDADFA7836A8}" dt="2025-03-18T20:15:43.702" v="1" actId="1076"/>
      <pc:docMkLst>
        <pc:docMk/>
      </pc:docMkLst>
      <pc:sldChg chg="modSp">
        <pc:chgData name="Chamberlain, Sasha - FNS" userId="S::sasha.chamberlain@usda.gov::23195b2e-7b2e-41d6-8336-3ddffc3cea56" providerId="AD" clId="Web-{A302C659-6ED9-916B-BA46-DDADFA7836A8}" dt="2025-03-18T20:15:43.702" v="1" actId="1076"/>
        <pc:sldMkLst>
          <pc:docMk/>
          <pc:sldMk cId="3972625288" sldId="258"/>
        </pc:sldMkLst>
        <pc:spChg chg="mod">
          <ac:chgData name="Chamberlain, Sasha - FNS" userId="S::sasha.chamberlain@usda.gov::23195b2e-7b2e-41d6-8336-3ddffc3cea56" providerId="AD" clId="Web-{A302C659-6ED9-916B-BA46-DDADFA7836A8}" dt="2025-03-18T20:15:43.702" v="1" actId="1076"/>
          <ac:spMkLst>
            <pc:docMk/>
            <pc:sldMk cId="3972625288" sldId="258"/>
            <ac:spMk id="4" creationId="{7C2B3B15-D3A2-92A6-E69E-47FCA4E08799}"/>
          </ac:spMkLst>
        </pc:spChg>
      </pc:sldChg>
    </pc:docChg>
  </pc:docChgLst>
  <pc:docChgLst>
    <pc:chgData name="Evan Burnett" userId="S::eburnett@cmrignite.com::e7ddc957-da61-42ca-9888-6105684849d3" providerId="AD" clId="Web-{09E3FE3F-5A8A-7DCD-839B-98CDF4BEA746}"/>
    <pc:docChg chg="modSld">
      <pc:chgData name="Evan Burnett" userId="S::eburnett@cmrignite.com::e7ddc957-da61-42ca-9888-6105684849d3" providerId="AD" clId="Web-{09E3FE3F-5A8A-7DCD-839B-98CDF4BEA746}" dt="2024-05-31T20:13:08.531" v="0"/>
      <pc:docMkLst>
        <pc:docMk/>
      </pc:docMkLst>
    </pc:docChg>
  </pc:docChgLst>
  <pc:docChgLst>
    <pc:chgData name="Chaji Yang" userId="4e6a9ab4-4bf5-4d72-838b-d3789445bf9a" providerId="ADAL" clId="{6A76D130-AFF2-9C4F-A1ED-CB0F8BEA891B}"/>
    <pc:docChg chg="undo custSel modSld">
      <pc:chgData name="Chaji Yang" userId="4e6a9ab4-4bf5-4d72-838b-d3789445bf9a" providerId="ADAL" clId="{6A76D130-AFF2-9C4F-A1ED-CB0F8BEA891B}" dt="2025-02-26T21:39:14.154" v="3" actId="962"/>
      <pc:docMkLst>
        <pc:docMk/>
      </pc:docMkLst>
      <pc:sldChg chg="addSp delSp modSp mod">
        <pc:chgData name="Chaji Yang" userId="4e6a9ab4-4bf5-4d72-838b-d3789445bf9a" providerId="ADAL" clId="{6A76D130-AFF2-9C4F-A1ED-CB0F8BEA891B}" dt="2025-02-26T21:39:14.154" v="3" actId="962"/>
        <pc:sldMkLst>
          <pc:docMk/>
          <pc:sldMk cId="3972625288" sldId="258"/>
        </pc:sldMkLst>
        <pc:picChg chg="mod">
          <ac:chgData name="Chaji Yang" userId="4e6a9ab4-4bf5-4d72-838b-d3789445bf9a" providerId="ADAL" clId="{6A76D130-AFF2-9C4F-A1ED-CB0F8BEA891B}" dt="2025-02-26T21:39:14.154" v="3" actId="962"/>
          <ac:picMkLst>
            <pc:docMk/>
            <pc:sldMk cId="3972625288" sldId="258"/>
            <ac:picMk id="19" creationId="{A77EA675-E2FF-CAEC-4940-1E85933B2187}"/>
          </ac:picMkLst>
        </pc:picChg>
      </pc:sldChg>
    </pc:docChg>
  </pc:docChgLst>
  <pc:docChgLst>
    <pc:chgData name="Cynthia Kim" userId="S::ckim@cmrignite.com::15d465f6-7e67-4a11-a213-d47d2463bf9e" providerId="AD" clId="Web-{3D32181F-A748-71ED-42DB-8E9E22FF86E0}"/>
    <pc:docChg chg="">
      <pc:chgData name="Cynthia Kim" userId="S::ckim@cmrignite.com::15d465f6-7e67-4a11-a213-d47d2463bf9e" providerId="AD" clId="Web-{3D32181F-A748-71ED-42DB-8E9E22FF86E0}" dt="2024-05-30T20:17:57.337" v="0"/>
      <pc:docMkLst>
        <pc:docMk/>
      </pc:docMkLst>
      <pc:sldChg chg="delCm">
        <pc:chgData name="Cynthia Kim" userId="S::ckim@cmrignite.com::15d465f6-7e67-4a11-a213-d47d2463bf9e" providerId="AD" clId="Web-{3D32181F-A748-71ED-42DB-8E9E22FF86E0}" dt="2024-05-30T20:17:57.337" v="0"/>
        <pc:sldMkLst>
          <pc:docMk/>
          <pc:sldMk cId="3972625288" sldId="25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ynthia Kim" userId="S::ckim@cmrignite.com::15d465f6-7e67-4a11-a213-d47d2463bf9e" providerId="AD" clId="Web-{3D32181F-A748-71ED-42DB-8E9E22FF86E0}" dt="2024-05-30T20:17:57.337" v="0"/>
              <pc2:cmMkLst xmlns:pc2="http://schemas.microsoft.com/office/powerpoint/2019/9/main/command">
                <pc:docMk/>
                <pc:sldMk cId="3972625288" sldId="258"/>
                <pc2:cmMk id="{B2D73D62-16CF-4789-86E2-FFA34B115E76}"/>
              </pc2:cmMkLst>
            </pc226:cmChg>
          </p:ext>
        </pc:extLst>
      </pc:sldChg>
    </pc:docChg>
  </pc:docChgLst>
  <pc:docChgLst>
    <pc:chgData name="Woojung Hwang" userId="2f48344a-4cb6-44e2-85e0-9b0e9e1067a5" providerId="ADAL" clId="{D5E3DDE5-8823-6847-B5B1-B0E4282F482C}"/>
    <pc:docChg chg="undo custSel modSld modMainMaster">
      <pc:chgData name="Woojung Hwang" userId="2f48344a-4cb6-44e2-85e0-9b0e9e1067a5" providerId="ADAL" clId="{D5E3DDE5-8823-6847-B5B1-B0E4282F482C}" dt="2024-05-29T13:29:36.219" v="97" actId="14100"/>
      <pc:docMkLst>
        <pc:docMk/>
      </pc:docMkLst>
      <pc:sldChg chg="addSp delSp modSp mod chgLayout">
        <pc:chgData name="Woojung Hwang" userId="2f48344a-4cb6-44e2-85e0-9b0e9e1067a5" providerId="ADAL" clId="{D5E3DDE5-8823-6847-B5B1-B0E4282F482C}" dt="2024-05-29T13:29:36.219" v="97" actId="14100"/>
        <pc:sldMkLst>
          <pc:docMk/>
          <pc:sldMk cId="3972625288" sldId="258"/>
        </pc:sldMkLst>
      </pc:sldChg>
      <pc:sldMasterChg chg="modSldLayout">
        <pc:chgData name="Woojung Hwang" userId="2f48344a-4cb6-44e2-85e0-9b0e9e1067a5" providerId="ADAL" clId="{D5E3DDE5-8823-6847-B5B1-B0E4282F482C}" dt="2024-05-29T13:29:10.222" v="85" actId="1076"/>
        <pc:sldMasterMkLst>
          <pc:docMk/>
          <pc:sldMasterMk cId="4235798518" sldId="2147483655"/>
        </pc:sldMasterMkLst>
        <pc:sldLayoutChg chg="addSp delSp modSp mod">
          <pc:chgData name="Woojung Hwang" userId="2f48344a-4cb6-44e2-85e0-9b0e9e1067a5" providerId="ADAL" clId="{D5E3DDE5-8823-6847-B5B1-B0E4282F482C}" dt="2024-05-29T13:29:10.222" v="85" actId="1076"/>
          <pc:sldLayoutMkLst>
            <pc:docMk/>
            <pc:sldMasterMk cId="4235798518" sldId="2147483655"/>
            <pc:sldLayoutMk cId="1331716549" sldId="2147483669"/>
          </pc:sldLayoutMkLst>
        </pc:sldLayoutChg>
      </pc:sldMasterChg>
    </pc:docChg>
  </pc:docChgLst>
  <pc:docChgLst>
    <pc:chgData name="Cynthia Kim" userId="S::ckim@cmrignite.com::15d465f6-7e67-4a11-a213-d47d2463bf9e" providerId="AD" clId="Web-{D09049EB-388C-B434-A1D5-7E01076543C7}"/>
    <pc:docChg chg="modSld">
      <pc:chgData name="Cynthia Kim" userId="S::ckim@cmrignite.com::15d465f6-7e67-4a11-a213-d47d2463bf9e" providerId="AD" clId="Web-{D09049EB-388C-B434-A1D5-7E01076543C7}" dt="2024-05-20T18:58:19.491" v="0" actId="20577"/>
      <pc:docMkLst>
        <pc:docMk/>
      </pc:docMkLst>
      <pc:sldChg chg="modSp">
        <pc:chgData name="Cynthia Kim" userId="S::ckim@cmrignite.com::15d465f6-7e67-4a11-a213-d47d2463bf9e" providerId="AD" clId="Web-{D09049EB-388C-B434-A1D5-7E01076543C7}" dt="2024-05-20T18:58:19.491" v="0" actId="20577"/>
        <pc:sldMkLst>
          <pc:docMk/>
          <pc:sldMk cId="3972625288" sldId="258"/>
        </pc:sldMkLst>
      </pc:sldChg>
    </pc:docChg>
  </pc:docChgLst>
  <pc:docChgLst>
    <pc:chgData name="Jae Chung" userId="95f87405-8f7d-4a23-8f85-7ab65ea213d7" providerId="ADAL" clId="{10707281-EAE2-7F4C-B5E4-5BB96C10740E}"/>
    <pc:docChg chg="undo custSel modSld modMainMaster">
      <pc:chgData name="Jae Chung" userId="95f87405-8f7d-4a23-8f85-7ab65ea213d7" providerId="ADAL" clId="{10707281-EAE2-7F4C-B5E4-5BB96C10740E}" dt="2025-03-13T17:51:11.955" v="73" actId="20577"/>
      <pc:docMkLst>
        <pc:docMk/>
      </pc:docMkLst>
      <pc:sldChg chg="addSp delSp modSp mod">
        <pc:chgData name="Jae Chung" userId="95f87405-8f7d-4a23-8f85-7ab65ea213d7" providerId="ADAL" clId="{10707281-EAE2-7F4C-B5E4-5BB96C10740E}" dt="2025-03-13T17:51:11.955" v="73" actId="20577"/>
        <pc:sldMkLst>
          <pc:docMk/>
          <pc:sldMk cId="3972625288" sldId="258"/>
        </pc:sldMkLst>
        <pc:spChg chg="add mod">
          <ac:chgData name="Jae Chung" userId="95f87405-8f7d-4a23-8f85-7ab65ea213d7" providerId="ADAL" clId="{10707281-EAE2-7F4C-B5E4-5BB96C10740E}" dt="2025-03-13T17:51:11.955" v="73" actId="20577"/>
          <ac:spMkLst>
            <pc:docMk/>
            <pc:sldMk cId="3972625288" sldId="258"/>
            <ac:spMk id="4" creationId="{7C2B3B15-D3A2-92A6-E69E-47FCA4E08799}"/>
          </ac:spMkLst>
        </pc:spChg>
        <pc:spChg chg="mod">
          <ac:chgData name="Jae Chung" userId="95f87405-8f7d-4a23-8f85-7ab65ea213d7" providerId="ADAL" clId="{10707281-EAE2-7F4C-B5E4-5BB96C10740E}" dt="2025-02-26T21:08:45.326" v="10" actId="12"/>
          <ac:spMkLst>
            <pc:docMk/>
            <pc:sldMk cId="3972625288" sldId="258"/>
            <ac:spMk id="16" creationId="{E61419BE-623A-53FA-BF52-7595A6B08BCA}"/>
          </ac:spMkLst>
        </pc:spChg>
        <pc:spChg chg="mod">
          <ac:chgData name="Jae Chung" userId="95f87405-8f7d-4a23-8f85-7ab65ea213d7" providerId="ADAL" clId="{10707281-EAE2-7F4C-B5E4-5BB96C10740E}" dt="2025-02-26T21:08:52.037" v="12" actId="1036"/>
          <ac:spMkLst>
            <pc:docMk/>
            <pc:sldMk cId="3972625288" sldId="258"/>
            <ac:spMk id="18" creationId="{F6EC62D5-AD6E-92CE-14E6-F57FEF706866}"/>
          </ac:spMkLst>
        </pc:spChg>
        <pc:spChg chg="mod">
          <ac:chgData name="Jae Chung" userId="95f87405-8f7d-4a23-8f85-7ab65ea213d7" providerId="ADAL" clId="{10707281-EAE2-7F4C-B5E4-5BB96C10740E}" dt="2025-02-26T21:09:00.377" v="20" actId="1036"/>
          <ac:spMkLst>
            <pc:docMk/>
            <pc:sldMk cId="3972625288" sldId="258"/>
            <ac:spMk id="28" creationId="{CED1387C-A455-E1BF-617D-6C1C3A7AB234}"/>
          </ac:spMkLst>
        </pc:spChg>
        <pc:picChg chg="mod">
          <ac:chgData name="Jae Chung" userId="95f87405-8f7d-4a23-8f85-7ab65ea213d7" providerId="ADAL" clId="{10707281-EAE2-7F4C-B5E4-5BB96C10740E}" dt="2025-02-26T20:52:21.135" v="4" actId="1036"/>
          <ac:picMkLst>
            <pc:docMk/>
            <pc:sldMk cId="3972625288" sldId="258"/>
            <ac:picMk id="19" creationId="{A77EA675-E2FF-CAEC-4940-1E85933B2187}"/>
          </ac:picMkLst>
        </pc:picChg>
        <pc:picChg chg="mod">
          <ac:chgData name="Jae Chung" userId="95f87405-8f7d-4a23-8f85-7ab65ea213d7" providerId="ADAL" clId="{10707281-EAE2-7F4C-B5E4-5BB96C10740E}" dt="2025-02-26T21:08:57.947" v="16" actId="1035"/>
          <ac:picMkLst>
            <pc:docMk/>
            <pc:sldMk cId="3972625288" sldId="258"/>
            <ac:picMk id="27" creationId="{F000A267-66B3-F054-4151-9DDC8DC08AAA}"/>
          </ac:picMkLst>
        </pc:picChg>
      </pc:sldChg>
      <pc:sldMasterChg chg="modSldLayout">
        <pc:chgData name="Jae Chung" userId="95f87405-8f7d-4a23-8f85-7ab65ea213d7" providerId="ADAL" clId="{10707281-EAE2-7F4C-B5E4-5BB96C10740E}" dt="2025-03-12T22:02:09.311" v="45" actId="20577"/>
        <pc:sldMasterMkLst>
          <pc:docMk/>
          <pc:sldMasterMk cId="4235798518" sldId="2147483655"/>
        </pc:sldMasterMkLst>
        <pc:sldLayoutChg chg="modSp mod">
          <pc:chgData name="Jae Chung" userId="95f87405-8f7d-4a23-8f85-7ab65ea213d7" providerId="ADAL" clId="{10707281-EAE2-7F4C-B5E4-5BB96C10740E}" dt="2025-03-12T22:02:09.311" v="45" actId="20577"/>
          <pc:sldLayoutMkLst>
            <pc:docMk/>
            <pc:sldMasterMk cId="4235798518" sldId="2147483655"/>
            <pc:sldLayoutMk cId="1331716549" sldId="2147483669"/>
          </pc:sldLayoutMkLst>
          <pc:spChg chg="mod">
            <ac:chgData name="Jae Chung" userId="95f87405-8f7d-4a23-8f85-7ab65ea213d7" providerId="ADAL" clId="{10707281-EAE2-7F4C-B5E4-5BB96C10740E}" dt="2025-03-12T22:02:09.311" v="45" actId="20577"/>
            <ac:spMkLst>
              <pc:docMk/>
              <pc:sldMasterMk cId="4235798518" sldId="2147483655"/>
              <pc:sldLayoutMk cId="1331716549" sldId="2147483669"/>
              <ac:spMk id="2" creationId="{88D6E438-01D5-6F4A-826A-068B6CC75AC6}"/>
            </ac:spMkLst>
          </pc:spChg>
        </pc:sldLayoutChg>
      </pc:sldMasterChg>
    </pc:docChg>
  </pc:docChgLst>
  <pc:docChgLst>
    <pc:chgData name="Chaji Yang" userId="4e6a9ab4-4bf5-4d72-838b-d3789445bf9a" providerId="ADAL" clId="{70B1B449-D64F-1B45-BCC1-06F1330E6FE4}"/>
    <pc:docChg chg="custSel modSld modMainMaster">
      <pc:chgData name="Chaji Yang" userId="4e6a9ab4-4bf5-4d72-838b-d3789445bf9a" providerId="ADAL" clId="{70B1B449-D64F-1B45-BCC1-06F1330E6FE4}" dt="2024-05-31T18:53:32.765" v="79" actId="115"/>
      <pc:docMkLst>
        <pc:docMk/>
      </pc:docMkLst>
      <pc:sldChg chg="delSp modSp mod">
        <pc:chgData name="Chaji Yang" userId="4e6a9ab4-4bf5-4d72-838b-d3789445bf9a" providerId="ADAL" clId="{70B1B449-D64F-1B45-BCC1-06F1330E6FE4}" dt="2024-05-31T18:53:32.765" v="79" actId="115"/>
        <pc:sldMkLst>
          <pc:docMk/>
          <pc:sldMk cId="3972625288" sldId="258"/>
        </pc:sldMkLst>
      </pc:sldChg>
      <pc:sldMasterChg chg="modSldLayout">
        <pc:chgData name="Chaji Yang" userId="4e6a9ab4-4bf5-4d72-838b-d3789445bf9a" providerId="ADAL" clId="{70B1B449-D64F-1B45-BCC1-06F1330E6FE4}" dt="2024-05-29T15:48:42.865" v="67" actId="1035"/>
        <pc:sldMasterMkLst>
          <pc:docMk/>
          <pc:sldMasterMk cId="4235798518" sldId="2147483655"/>
        </pc:sldMasterMkLst>
        <pc:sldLayoutChg chg="addSp modSp mod">
          <pc:chgData name="Chaji Yang" userId="4e6a9ab4-4bf5-4d72-838b-d3789445bf9a" providerId="ADAL" clId="{70B1B449-D64F-1B45-BCC1-06F1330E6FE4}" dt="2024-05-29T15:48:42.865" v="67" actId="1035"/>
          <pc:sldLayoutMkLst>
            <pc:docMk/>
            <pc:sldMasterMk cId="4235798518" sldId="2147483655"/>
            <pc:sldLayoutMk cId="1331716549" sldId="2147483669"/>
          </pc:sldLayoutMkLst>
        </pc:sldLayoutChg>
      </pc:sldMasterChg>
    </pc:docChg>
  </pc:docChgLst>
  <pc:docChgLst>
    <pc:chgData name="Evan Burnett" userId="S::eburnett@cmrignite.com::e7ddc957-da61-42ca-9888-6105684849d3" providerId="AD" clId="Web-{7A7F229A-61C9-35A7-1BD3-B92F846F658C}"/>
    <pc:docChg chg="">
      <pc:chgData name="Evan Burnett" userId="S::eburnett@cmrignite.com::e7ddc957-da61-42ca-9888-6105684849d3" providerId="AD" clId="Web-{7A7F229A-61C9-35A7-1BD3-B92F846F658C}" dt="2024-05-30T19:18:13.052" v="0"/>
      <pc:docMkLst>
        <pc:docMk/>
      </pc:docMkLst>
    </pc:docChg>
  </pc:docChgLst>
  <pc:docChgLst>
    <pc:chgData name="Cynthia Kim" userId="S::ckim@cmrignite.com::15d465f6-7e67-4a11-a213-d47d2463bf9e" providerId="AD" clId="Web-{2DA3CEC1-6139-0627-022F-C867D7BF1AFD}"/>
    <pc:docChg chg="modSld">
      <pc:chgData name="Cynthia Kim" userId="S::ckim@cmrignite.com::15d465f6-7e67-4a11-a213-d47d2463bf9e" providerId="AD" clId="Web-{2DA3CEC1-6139-0627-022F-C867D7BF1AFD}" dt="2024-05-30T16:27:13.492" v="4" actId="20577"/>
      <pc:docMkLst>
        <pc:docMk/>
      </pc:docMkLst>
      <pc:sldChg chg="modSp">
        <pc:chgData name="Cynthia Kim" userId="S::ckim@cmrignite.com::15d465f6-7e67-4a11-a213-d47d2463bf9e" providerId="AD" clId="Web-{2DA3CEC1-6139-0627-022F-C867D7BF1AFD}" dt="2024-05-30T16:27:13.492" v="4" actId="20577"/>
        <pc:sldMkLst>
          <pc:docMk/>
          <pc:sldMk cId="3972625288" sldId="258"/>
        </pc:sldMkLst>
      </pc:sldChg>
    </pc:docChg>
  </pc:docChgLst>
  <pc:docChgLst>
    <pc:chgData name="Cynthia Kim" userId="S::ckim@cmrignite.com::15d465f6-7e67-4a11-a213-d47d2463bf9e" providerId="AD" clId="Web-{9F2B90C9-25E2-BF82-C801-190D62C96F4B}"/>
    <pc:docChg chg="modSld">
      <pc:chgData name="Cynthia Kim" userId="S::ckim@cmrignite.com::15d465f6-7e67-4a11-a213-d47d2463bf9e" providerId="AD" clId="Web-{9F2B90C9-25E2-BF82-C801-190D62C96F4B}" dt="2024-05-30T17:24:12.120" v="1" actId="20577"/>
      <pc:docMkLst>
        <pc:docMk/>
      </pc:docMkLst>
      <pc:sldChg chg="modSp">
        <pc:chgData name="Cynthia Kim" userId="S::ckim@cmrignite.com::15d465f6-7e67-4a11-a213-d47d2463bf9e" providerId="AD" clId="Web-{9F2B90C9-25E2-BF82-C801-190D62C96F4B}" dt="2024-05-30T17:24:12.120" v="1" actId="20577"/>
        <pc:sldMkLst>
          <pc:docMk/>
          <pc:sldMk cId="3972625288" sldId="258"/>
        </pc:sldMkLst>
      </pc:sldChg>
    </pc:docChg>
  </pc:docChgLst>
  <pc:docChgLst>
    <pc:chgData name="Guest User" userId="S::urn:spo:anon#951755022896493ee45c5f4d23bfc042e54d7a142900f5e589fb9e8c3854895d::" providerId="AD" clId="Web-{435C5B5A-5704-3FAD-7A00-6F2451E87AED}"/>
    <pc:docChg chg="modSld">
      <pc:chgData name="Guest User" userId="S::urn:spo:anon#951755022896493ee45c5f4d23bfc042e54d7a142900f5e589fb9e8c3854895d::" providerId="AD" clId="Web-{435C5B5A-5704-3FAD-7A00-6F2451E87AED}" dt="2024-05-30T16:12:05.811" v="3" actId="20577"/>
      <pc:docMkLst>
        <pc:docMk/>
      </pc:docMkLst>
      <pc:sldChg chg="modSp">
        <pc:chgData name="Guest User" userId="S::urn:spo:anon#951755022896493ee45c5f4d23bfc042e54d7a142900f5e589fb9e8c3854895d::" providerId="AD" clId="Web-{435C5B5A-5704-3FAD-7A00-6F2451E87AED}" dt="2024-05-30T16:12:05.811" v="3" actId="20577"/>
        <pc:sldMkLst>
          <pc:docMk/>
          <pc:sldMk cId="3972625288" sldId="25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462E23-AAAB-BD43-AFF5-25391AD561E0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22525" y="1143000"/>
            <a:ext cx="20129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0EF3FE-3F5A-7A44-BFA1-972F589F7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626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0EF3FE-3F5A-7A44-BFA1-972F589F7E9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760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F9009E-7066-E1DF-0770-9EF34A1C3C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5852" t="23935" r="15765" b="387"/>
          <a:stretch/>
        </p:blipFill>
        <p:spPr>
          <a:xfrm>
            <a:off x="0" y="0"/>
            <a:ext cx="10287000" cy="11384281"/>
          </a:xfrm>
          <a:prstGeom prst="rect">
            <a:avLst/>
          </a:prstGeom>
        </p:spPr>
      </p:pic>
      <p:sp>
        <p:nvSpPr>
          <p:cNvPr id="2" name="Text Placeholder 25">
            <a:extLst>
              <a:ext uri="{FF2B5EF4-FFF2-40B4-BE49-F238E27FC236}">
                <a16:creationId xmlns:a16="http://schemas.microsoft.com/office/drawing/2014/main" id="{88D6E438-01D5-6F4A-826A-068B6CC75AC6}"/>
              </a:ext>
            </a:extLst>
          </p:cNvPr>
          <p:cNvSpPr txBox="1"/>
          <p:nvPr userDrawn="1"/>
        </p:nvSpPr>
        <p:spPr>
          <a:xfrm>
            <a:off x="685800" y="15043224"/>
            <a:ext cx="7666383" cy="346838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Funding provided in part by the United States Department of Agriculture.</a:t>
            </a:r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4D290AA-DEF7-C138-83B5-E07A0E7BE58C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83266" y="4871803"/>
            <a:ext cx="2538019" cy="2538019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3177DC37-B4D3-F903-C2CF-4D1846811A87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6659378" y="607100"/>
            <a:ext cx="3151684" cy="3151684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1D15CFEA-113D-6AB1-E67B-11E6DDBFB934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2166921" y="897345"/>
            <a:ext cx="5921211" cy="5923180"/>
          </a:xfrm>
          <a:custGeom>
            <a:avLst/>
            <a:gdLst>
              <a:gd name="connsiteX0" fmla="*/ 2961590 w 5921211"/>
              <a:gd name="connsiteY0" fmla="*/ 0 h 5923180"/>
              <a:gd name="connsiteX1" fmla="*/ 4373260 w 5921211"/>
              <a:gd name="connsiteY1" fmla="*/ 357448 h 5923180"/>
              <a:gd name="connsiteX2" fmla="*/ 4588837 w 5921211"/>
              <a:gd name="connsiteY2" fmla="*/ 488414 h 5923180"/>
              <a:gd name="connsiteX3" fmla="*/ 4526747 w 5921211"/>
              <a:gd name="connsiteY3" fmla="*/ 617305 h 5923180"/>
              <a:gd name="connsiteX4" fmla="*/ 4391276 w 5921211"/>
              <a:gd name="connsiteY4" fmla="*/ 1288313 h 5923180"/>
              <a:gd name="connsiteX5" fmla="*/ 5767726 w 5921211"/>
              <a:gd name="connsiteY5" fmla="*/ 2977160 h 5923180"/>
              <a:gd name="connsiteX6" fmla="*/ 5921211 w 5921211"/>
              <a:gd name="connsiteY6" fmla="*/ 3000585 h 5923180"/>
              <a:gd name="connsiteX7" fmla="*/ 5907890 w 5921211"/>
              <a:gd name="connsiteY7" fmla="*/ 3264395 h 5923180"/>
              <a:gd name="connsiteX8" fmla="*/ 2961590 w 5921211"/>
              <a:gd name="connsiteY8" fmla="*/ 5923180 h 5923180"/>
              <a:gd name="connsiteX9" fmla="*/ 1077744 w 5921211"/>
              <a:gd name="connsiteY9" fmla="*/ 5246897 h 5923180"/>
              <a:gd name="connsiteX10" fmla="*/ 1041453 w 5921211"/>
              <a:gd name="connsiteY10" fmla="*/ 5213913 h 5923180"/>
              <a:gd name="connsiteX11" fmla="*/ 1037189 w 5921211"/>
              <a:gd name="connsiteY11" fmla="*/ 5129471 h 5923180"/>
              <a:gd name="connsiteX12" fmla="*/ 202446 w 5921211"/>
              <a:gd name="connsiteY12" fmla="*/ 4000333 h 5923180"/>
              <a:gd name="connsiteX13" fmla="*/ 189226 w 5921211"/>
              <a:gd name="connsiteY13" fmla="*/ 3995494 h 5923180"/>
              <a:gd name="connsiteX14" fmla="*/ 133147 w 5921211"/>
              <a:gd name="connsiteY14" fmla="*/ 3842277 h 5923180"/>
              <a:gd name="connsiteX15" fmla="*/ 0 w 5921211"/>
              <a:gd name="connsiteY15" fmla="*/ 2961590 h 5923180"/>
              <a:gd name="connsiteX16" fmla="*/ 2961590 w 5921211"/>
              <a:gd name="connsiteY16" fmla="*/ 0 h 5923180"/>
              <a:gd name="connsiteX0" fmla="*/ 2961590 w 5921211"/>
              <a:gd name="connsiteY0" fmla="*/ 0 h 5923180"/>
              <a:gd name="connsiteX1" fmla="*/ 4373260 w 5921211"/>
              <a:gd name="connsiteY1" fmla="*/ 357448 h 5923180"/>
              <a:gd name="connsiteX2" fmla="*/ 4588837 w 5921211"/>
              <a:gd name="connsiteY2" fmla="*/ 488414 h 5923180"/>
              <a:gd name="connsiteX3" fmla="*/ 4526747 w 5921211"/>
              <a:gd name="connsiteY3" fmla="*/ 617305 h 5923180"/>
              <a:gd name="connsiteX4" fmla="*/ 4391276 w 5921211"/>
              <a:gd name="connsiteY4" fmla="*/ 1288313 h 5923180"/>
              <a:gd name="connsiteX5" fmla="*/ 5767726 w 5921211"/>
              <a:gd name="connsiteY5" fmla="*/ 2977160 h 5923180"/>
              <a:gd name="connsiteX6" fmla="*/ 5921211 w 5921211"/>
              <a:gd name="connsiteY6" fmla="*/ 3000585 h 5923180"/>
              <a:gd name="connsiteX7" fmla="*/ 5907890 w 5921211"/>
              <a:gd name="connsiteY7" fmla="*/ 3264395 h 5923180"/>
              <a:gd name="connsiteX8" fmla="*/ 2961590 w 5921211"/>
              <a:gd name="connsiteY8" fmla="*/ 5923180 h 5923180"/>
              <a:gd name="connsiteX9" fmla="*/ 1077744 w 5921211"/>
              <a:gd name="connsiteY9" fmla="*/ 5246897 h 5923180"/>
              <a:gd name="connsiteX10" fmla="*/ 1041453 w 5921211"/>
              <a:gd name="connsiteY10" fmla="*/ 5213913 h 5923180"/>
              <a:gd name="connsiteX11" fmla="*/ 1037189 w 5921211"/>
              <a:gd name="connsiteY11" fmla="*/ 5129471 h 5923180"/>
              <a:gd name="connsiteX12" fmla="*/ 202446 w 5921211"/>
              <a:gd name="connsiteY12" fmla="*/ 4000333 h 5923180"/>
              <a:gd name="connsiteX13" fmla="*/ 189226 w 5921211"/>
              <a:gd name="connsiteY13" fmla="*/ 3995494 h 5923180"/>
              <a:gd name="connsiteX14" fmla="*/ 133147 w 5921211"/>
              <a:gd name="connsiteY14" fmla="*/ 3842277 h 5923180"/>
              <a:gd name="connsiteX15" fmla="*/ 0 w 5921211"/>
              <a:gd name="connsiteY15" fmla="*/ 2961590 h 5923180"/>
              <a:gd name="connsiteX16" fmla="*/ 2961590 w 5921211"/>
              <a:gd name="connsiteY16" fmla="*/ 0 h 5923180"/>
              <a:gd name="connsiteX0" fmla="*/ 2961590 w 5921211"/>
              <a:gd name="connsiteY0" fmla="*/ 0 h 5923180"/>
              <a:gd name="connsiteX1" fmla="*/ 4373260 w 5921211"/>
              <a:gd name="connsiteY1" fmla="*/ 357448 h 5923180"/>
              <a:gd name="connsiteX2" fmla="*/ 4588837 w 5921211"/>
              <a:gd name="connsiteY2" fmla="*/ 488414 h 5923180"/>
              <a:gd name="connsiteX3" fmla="*/ 4526747 w 5921211"/>
              <a:gd name="connsiteY3" fmla="*/ 617305 h 5923180"/>
              <a:gd name="connsiteX4" fmla="*/ 4391276 w 5921211"/>
              <a:gd name="connsiteY4" fmla="*/ 1288313 h 5923180"/>
              <a:gd name="connsiteX5" fmla="*/ 5767726 w 5921211"/>
              <a:gd name="connsiteY5" fmla="*/ 2977160 h 5923180"/>
              <a:gd name="connsiteX6" fmla="*/ 5921211 w 5921211"/>
              <a:gd name="connsiteY6" fmla="*/ 2996837 h 5923180"/>
              <a:gd name="connsiteX7" fmla="*/ 5907890 w 5921211"/>
              <a:gd name="connsiteY7" fmla="*/ 3264395 h 5923180"/>
              <a:gd name="connsiteX8" fmla="*/ 2961590 w 5921211"/>
              <a:gd name="connsiteY8" fmla="*/ 5923180 h 5923180"/>
              <a:gd name="connsiteX9" fmla="*/ 1077744 w 5921211"/>
              <a:gd name="connsiteY9" fmla="*/ 5246897 h 5923180"/>
              <a:gd name="connsiteX10" fmla="*/ 1041453 w 5921211"/>
              <a:gd name="connsiteY10" fmla="*/ 5213913 h 5923180"/>
              <a:gd name="connsiteX11" fmla="*/ 1037189 w 5921211"/>
              <a:gd name="connsiteY11" fmla="*/ 5129471 h 5923180"/>
              <a:gd name="connsiteX12" fmla="*/ 202446 w 5921211"/>
              <a:gd name="connsiteY12" fmla="*/ 4000333 h 5923180"/>
              <a:gd name="connsiteX13" fmla="*/ 189226 w 5921211"/>
              <a:gd name="connsiteY13" fmla="*/ 3995494 h 5923180"/>
              <a:gd name="connsiteX14" fmla="*/ 133147 w 5921211"/>
              <a:gd name="connsiteY14" fmla="*/ 3842277 h 5923180"/>
              <a:gd name="connsiteX15" fmla="*/ 0 w 5921211"/>
              <a:gd name="connsiteY15" fmla="*/ 2961590 h 5923180"/>
              <a:gd name="connsiteX16" fmla="*/ 2961590 w 5921211"/>
              <a:gd name="connsiteY16" fmla="*/ 0 h 5923180"/>
              <a:gd name="connsiteX0" fmla="*/ 2961590 w 5921211"/>
              <a:gd name="connsiteY0" fmla="*/ 0 h 5923180"/>
              <a:gd name="connsiteX1" fmla="*/ 4373260 w 5921211"/>
              <a:gd name="connsiteY1" fmla="*/ 357448 h 5923180"/>
              <a:gd name="connsiteX2" fmla="*/ 4588837 w 5921211"/>
              <a:gd name="connsiteY2" fmla="*/ 488414 h 5923180"/>
              <a:gd name="connsiteX3" fmla="*/ 4526747 w 5921211"/>
              <a:gd name="connsiteY3" fmla="*/ 617305 h 5923180"/>
              <a:gd name="connsiteX4" fmla="*/ 4391276 w 5921211"/>
              <a:gd name="connsiteY4" fmla="*/ 1288313 h 5923180"/>
              <a:gd name="connsiteX5" fmla="*/ 5767726 w 5921211"/>
              <a:gd name="connsiteY5" fmla="*/ 2977160 h 5923180"/>
              <a:gd name="connsiteX6" fmla="*/ 5921211 w 5921211"/>
              <a:gd name="connsiteY6" fmla="*/ 2996837 h 5923180"/>
              <a:gd name="connsiteX7" fmla="*/ 5907890 w 5921211"/>
              <a:gd name="connsiteY7" fmla="*/ 3264395 h 5923180"/>
              <a:gd name="connsiteX8" fmla="*/ 2961590 w 5921211"/>
              <a:gd name="connsiteY8" fmla="*/ 5923180 h 5923180"/>
              <a:gd name="connsiteX9" fmla="*/ 1077744 w 5921211"/>
              <a:gd name="connsiteY9" fmla="*/ 5246897 h 5923180"/>
              <a:gd name="connsiteX10" fmla="*/ 1052696 w 5921211"/>
              <a:gd name="connsiteY10" fmla="*/ 5225155 h 5923180"/>
              <a:gd name="connsiteX11" fmla="*/ 1037189 w 5921211"/>
              <a:gd name="connsiteY11" fmla="*/ 5129471 h 5923180"/>
              <a:gd name="connsiteX12" fmla="*/ 202446 w 5921211"/>
              <a:gd name="connsiteY12" fmla="*/ 4000333 h 5923180"/>
              <a:gd name="connsiteX13" fmla="*/ 189226 w 5921211"/>
              <a:gd name="connsiteY13" fmla="*/ 3995494 h 5923180"/>
              <a:gd name="connsiteX14" fmla="*/ 133147 w 5921211"/>
              <a:gd name="connsiteY14" fmla="*/ 3842277 h 5923180"/>
              <a:gd name="connsiteX15" fmla="*/ 0 w 5921211"/>
              <a:gd name="connsiteY15" fmla="*/ 2961590 h 5923180"/>
              <a:gd name="connsiteX16" fmla="*/ 2961590 w 5921211"/>
              <a:gd name="connsiteY16" fmla="*/ 0 h 5923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921211" h="5923180">
                <a:moveTo>
                  <a:pt x="2961590" y="0"/>
                </a:moveTo>
                <a:cubicBezTo>
                  <a:pt x="3472728" y="0"/>
                  <a:pt x="3953623" y="129487"/>
                  <a:pt x="4373260" y="357448"/>
                </a:cubicBezTo>
                <a:lnTo>
                  <a:pt x="4588837" y="488414"/>
                </a:lnTo>
                <a:lnTo>
                  <a:pt x="4526747" y="617305"/>
                </a:lnTo>
                <a:cubicBezTo>
                  <a:pt x="4439514" y="823546"/>
                  <a:pt x="4391276" y="1050296"/>
                  <a:pt x="4391276" y="1288313"/>
                </a:cubicBezTo>
                <a:cubicBezTo>
                  <a:pt x="4391276" y="2121372"/>
                  <a:pt x="4982188" y="2816416"/>
                  <a:pt x="5767726" y="2977160"/>
                </a:cubicBezTo>
                <a:lnTo>
                  <a:pt x="5921211" y="2996837"/>
                </a:lnTo>
                <a:lnTo>
                  <a:pt x="5907890" y="3264395"/>
                </a:lnTo>
                <a:cubicBezTo>
                  <a:pt x="5756227" y="4757795"/>
                  <a:pt x="4495004" y="5923180"/>
                  <a:pt x="2961590" y="5923180"/>
                </a:cubicBezTo>
                <a:cubicBezTo>
                  <a:pt x="2245997" y="5923180"/>
                  <a:pt x="1589681" y="5669385"/>
                  <a:pt x="1077744" y="5246897"/>
                </a:cubicBezTo>
                <a:lnTo>
                  <a:pt x="1052696" y="5225155"/>
                </a:lnTo>
                <a:lnTo>
                  <a:pt x="1037189" y="5129471"/>
                </a:lnTo>
                <a:cubicBezTo>
                  <a:pt x="985425" y="4619759"/>
                  <a:pt x="655944" y="4192147"/>
                  <a:pt x="202446" y="4000333"/>
                </a:cubicBezTo>
                <a:lnTo>
                  <a:pt x="189226" y="3995494"/>
                </a:lnTo>
                <a:lnTo>
                  <a:pt x="133147" y="3842277"/>
                </a:lnTo>
                <a:cubicBezTo>
                  <a:pt x="46616" y="3564068"/>
                  <a:pt x="0" y="3268273"/>
                  <a:pt x="0" y="2961590"/>
                </a:cubicBezTo>
                <a:cubicBezTo>
                  <a:pt x="0" y="1325949"/>
                  <a:pt x="1325949" y="0"/>
                  <a:pt x="2961590" y="0"/>
                </a:cubicBezTo>
                <a:close/>
              </a:path>
            </a:pathLst>
          </a:cu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716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7231" y="839791"/>
            <a:ext cx="8872538" cy="3048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231" y="4198938"/>
            <a:ext cx="8872538" cy="100080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7231" y="14619608"/>
            <a:ext cx="2314575" cy="839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73DEEA-FDDE-9F46-B548-DB8B13A6A878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07569" y="14619608"/>
            <a:ext cx="3471863" cy="839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65194" y="14619608"/>
            <a:ext cx="2314575" cy="839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614C29-B41B-BC46-A8AF-93B5621C5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798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1028700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10287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 userDrawn="1">
          <p15:clr>
            <a:srgbClr val="F26B43"/>
          </p15:clr>
        </p15:guide>
        <p15:guide id="2" pos="432" userDrawn="1">
          <p15:clr>
            <a:srgbClr val="F26B43"/>
          </p15:clr>
        </p15:guide>
        <p15:guide id="3" orient="horz" pos="9864" userDrawn="1">
          <p15:clr>
            <a:srgbClr val="F26B43"/>
          </p15:clr>
        </p15:guide>
        <p15:guide id="4" orient="horz" pos="72" userDrawn="1">
          <p15:clr>
            <a:srgbClr val="F26B43"/>
          </p15:clr>
        </p15:guide>
        <p15:guide id="5" pos="72" userDrawn="1">
          <p15:clr>
            <a:srgbClr val="F26B43"/>
          </p15:clr>
        </p15:guide>
        <p15:guide id="6" pos="6408" userDrawn="1">
          <p15:clr>
            <a:srgbClr val="F26B43"/>
          </p15:clr>
        </p15:guide>
        <p15:guide id="7" pos="6048" userDrawn="1">
          <p15:clr>
            <a:srgbClr val="F26B43"/>
          </p15:clr>
        </p15:guide>
        <p15:guide id="8" orient="horz" pos="96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EA2ABA-A398-03A5-AB7E-243D1E840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l="6645" r="7065"/>
          <a:stretch/>
        </p:blipFill>
        <p:spPr>
          <a:xfrm>
            <a:off x="-1" y="10409004"/>
            <a:ext cx="10287001" cy="322341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C7B340B-0F3B-6B10-041A-F5E9632093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32206" y="10781358"/>
            <a:ext cx="604461" cy="28107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000A267-66B3-F054-4151-9DDC8DC08A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924466" y="10778974"/>
            <a:ext cx="604461" cy="281072"/>
          </a:xfrm>
          <a:prstGeom prst="rect">
            <a:avLst/>
          </a:prstGeom>
        </p:spPr>
      </p:pic>
      <p:sp>
        <p:nvSpPr>
          <p:cNvPr id="10" name="Title 13">
            <a:extLst>
              <a:ext uri="{FF2B5EF4-FFF2-40B4-BE49-F238E27FC236}">
                <a16:creationId xmlns:a16="http://schemas.microsoft.com/office/drawing/2014/main" id="{B7726AF9-2FFB-8FE0-467F-F992B17A0AFC}"/>
              </a:ext>
            </a:extLst>
          </p:cNvPr>
          <p:cNvSpPr txBox="1">
            <a:spLocks/>
          </p:cNvSpPr>
          <p:nvPr/>
        </p:nvSpPr>
        <p:spPr>
          <a:xfrm>
            <a:off x="732204" y="7706561"/>
            <a:ext cx="8872538" cy="1317934"/>
          </a:xfrm>
          <a:prstGeom prst="rect">
            <a:avLst/>
          </a:prstGeom>
        </p:spPr>
        <p:txBody>
          <a:bodyPr lIns="91440" tIns="45720" rIns="91440" bIns="45720" anchor="t" anchorCtr="0">
            <a:normAutofit/>
          </a:bodyPr>
          <a:lstStyle>
            <a:lvl1pPr algn="ctr" defTabSz="10287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7A9F3E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en-US" sz="4400" dirty="0"/>
              <a:t>Feed More Summer Smiles</a:t>
            </a:r>
          </a:p>
          <a:p>
            <a:r>
              <a:rPr lang="en-US" sz="4400" dirty="0">
                <a:latin typeface="Arial Black"/>
              </a:rPr>
              <a:t>With SUN Meals To-Go!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5AA959D-2741-55E3-E81E-CA0A48F04C35}"/>
              </a:ext>
            </a:extLst>
          </p:cNvPr>
          <p:cNvSpPr txBox="1">
            <a:spLocks/>
          </p:cNvSpPr>
          <p:nvPr/>
        </p:nvSpPr>
        <p:spPr>
          <a:xfrm>
            <a:off x="732204" y="9089095"/>
            <a:ext cx="8872538" cy="114202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ctr" defTabSz="1028700" rtl="0" eaLnBrk="1" latinLnBrk="0" hangingPunct="1">
              <a:lnSpc>
                <a:spcPct val="100000"/>
              </a:lnSpc>
              <a:spcBef>
                <a:spcPts val="1125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b="0" dirty="0"/>
              <a:t>SUN Meals To-Go offers easy pick-up and delivery options in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b="0" dirty="0"/>
              <a:t>some rural areas so that more kids can get the nutrition they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b="0" dirty="0"/>
              <a:t>need when school is out for the summer.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F6EC62D5-AD6E-92CE-14E6-F57FEF706866}"/>
              </a:ext>
            </a:extLst>
          </p:cNvPr>
          <p:cNvSpPr txBox="1">
            <a:spLocks/>
          </p:cNvSpPr>
          <p:nvPr/>
        </p:nvSpPr>
        <p:spPr>
          <a:xfrm>
            <a:off x="1490617" y="10817935"/>
            <a:ext cx="4053421" cy="277028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marL="0" indent="0" algn="l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FFFF"/>
                </a:solidFill>
                <a:effectLst/>
                <a:latin typeface="Helvetica"/>
                <a:cs typeface="Arial"/>
              </a:rPr>
              <a:t>SUN Meals To-Go Benefits</a:t>
            </a:r>
          </a:p>
        </p:txBody>
      </p: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E61419BE-623A-53FA-BF52-7595A6B08BCA}"/>
              </a:ext>
            </a:extLst>
          </p:cNvPr>
          <p:cNvSpPr txBox="1">
            <a:spLocks/>
          </p:cNvSpPr>
          <p:nvPr/>
        </p:nvSpPr>
        <p:spPr>
          <a:xfrm>
            <a:off x="732206" y="11378843"/>
            <a:ext cx="4811833" cy="190177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FFFF"/>
                </a:solidFill>
                <a:effectLst/>
                <a:latin typeface="Helvetica" pitchFamily="2" charset="0"/>
              </a:rPr>
              <a:t>More Support: </a:t>
            </a:r>
            <a:r>
              <a:rPr lang="en-US" dirty="0">
                <a:solidFill>
                  <a:srgbClr val="FFFFFF"/>
                </a:solidFill>
                <a:effectLst/>
                <a:latin typeface="Helvetica" pitchFamily="2" charset="0"/>
              </a:rPr>
              <a:t>Available to children 18 and under in participating rural areas.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FFFF"/>
                </a:solidFill>
                <a:effectLst/>
                <a:latin typeface="Helvetica" pitchFamily="2" charset="0"/>
              </a:rPr>
              <a:t>More Nutrition: </a:t>
            </a:r>
            <a:r>
              <a:rPr lang="en-US" dirty="0"/>
              <a:t>Kids can enjoy balanced meals at no cost to families.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FFFF"/>
                </a:solidFill>
                <a:effectLst/>
                <a:latin typeface="Helvetica" pitchFamily="2" charset="0"/>
              </a:rPr>
              <a:t>More Options: </a:t>
            </a:r>
            <a:r>
              <a:rPr lang="en-US" dirty="0"/>
              <a:t>Children may also be eligible for SUN </a:t>
            </a:r>
            <a:r>
              <a:rPr lang="en-US" dirty="0" err="1"/>
              <a:t>Bucks.</a:t>
            </a:r>
            <a:endParaRPr lang="en-US" dirty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rgbClr val="FFFFFF"/>
              </a:solidFill>
              <a:effectLst/>
              <a:latin typeface="Helvetica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ED1387C-A455-E1BF-617D-6C1C3A7AB234}"/>
              </a:ext>
            </a:extLst>
          </p:cNvPr>
          <p:cNvSpPr txBox="1"/>
          <p:nvPr/>
        </p:nvSpPr>
        <p:spPr>
          <a:xfrm>
            <a:off x="6630029" y="10708407"/>
            <a:ext cx="2429175" cy="405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 More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6D3174B6-B7E7-650E-CCF2-9F9233FCB3AF}"/>
              </a:ext>
            </a:extLst>
          </p:cNvPr>
          <p:cNvSpPr txBox="1">
            <a:spLocks/>
          </p:cNvSpPr>
          <p:nvPr/>
        </p:nvSpPr>
        <p:spPr>
          <a:xfrm>
            <a:off x="5904845" y="11373198"/>
            <a:ext cx="3699897" cy="16588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None/>
              <a:defRPr sz="1600" b="1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Phone: </a:t>
            </a:r>
            <a:r>
              <a:rPr lang="en-US" sz="1600" b="0" dirty="0">
                <a:latin typeface="Arial" panose="020B0604020202020204" pitchFamily="34" charset="0"/>
                <a:cs typeface="Arial" panose="020B0604020202020204" pitchFamily="34" charset="0"/>
              </a:rPr>
              <a:t>(123) 456-7890</a:t>
            </a:r>
            <a:endParaRPr lang="en-US" b="0" dirty="0"/>
          </a:p>
          <a:p>
            <a:pPr>
              <a:lnSpc>
                <a:spcPct val="100000"/>
              </a:lnSpc>
            </a:pPr>
            <a:r>
              <a:rPr lang="en-US" dirty="0"/>
              <a:t>Email: </a:t>
            </a:r>
            <a:r>
              <a:rPr lang="en-US" sz="1600" b="0" u="sng" dirty="0" err="1">
                <a:latin typeface="Arial" panose="020B0604020202020204" pitchFamily="34" charset="0"/>
                <a:cs typeface="Arial" panose="020B0604020202020204" pitchFamily="34" charset="0"/>
              </a:rPr>
              <a:t>insertyouremail@abc.xyz</a:t>
            </a:r>
            <a:endParaRPr lang="en-US" sz="1600" b="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dirty="0"/>
              <a:t>Visit: </a:t>
            </a:r>
            <a:r>
              <a:rPr lang="en-US" sz="1600" b="0" u="sng" dirty="0" err="1">
                <a:latin typeface="Arial" panose="020B0604020202020204" pitchFamily="34" charset="0"/>
                <a:cs typeface="Arial" panose="020B0604020202020204" pitchFamily="34" charset="0"/>
              </a:rPr>
              <a:t>fns.usda.gov</a:t>
            </a:r>
            <a:r>
              <a:rPr lang="en-US" sz="1600" b="0" u="sng" dirty="0">
                <a:latin typeface="Arial" panose="020B0604020202020204" pitchFamily="34" charset="0"/>
                <a:cs typeface="Arial" panose="020B0604020202020204" pitchFamily="34" charset="0"/>
              </a:rPr>
              <a:t>/summer</a:t>
            </a:r>
          </a:p>
        </p:txBody>
      </p:sp>
      <p:pic>
        <p:nvPicPr>
          <p:cNvPr id="19" name="Picture 18" descr="SUN Meals To-Go logo">
            <a:extLst>
              <a:ext uri="{FF2B5EF4-FFF2-40B4-BE49-F238E27FC236}">
                <a16:creationId xmlns:a16="http://schemas.microsoft.com/office/drawing/2014/main" id="{A77EA675-E2FF-CAEC-4940-1E85933B218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92254" y="13940168"/>
            <a:ext cx="1940307" cy="896533"/>
          </a:xfrm>
          <a:prstGeom prst="rect">
            <a:avLst/>
          </a:prstGeom>
        </p:spPr>
      </p:pic>
      <p:sp>
        <p:nvSpPr>
          <p:cNvPr id="12" name="Text Placeholder 38">
            <a:extLst>
              <a:ext uri="{FF2B5EF4-FFF2-40B4-BE49-F238E27FC236}">
                <a16:creationId xmlns:a16="http://schemas.microsoft.com/office/drawing/2014/main" id="{10B4B7D7-D05B-3DDD-C6CD-F68F209E108F}"/>
              </a:ext>
            </a:extLst>
          </p:cNvPr>
          <p:cNvSpPr txBox="1">
            <a:spLocks/>
          </p:cNvSpPr>
          <p:nvPr/>
        </p:nvSpPr>
        <p:spPr>
          <a:xfrm>
            <a:off x="5143500" y="14094005"/>
            <a:ext cx="3565565" cy="6423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7175" indent="-257175" algn="l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Char char="•"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 to find out about meal options and grocery benefits in your area.</a:t>
            </a:r>
          </a:p>
        </p:txBody>
      </p:sp>
      <p:pic>
        <p:nvPicPr>
          <p:cNvPr id="13" name="Picture 12" descr="QR code for meal options and grocery benefits. Funding provided in part by the United States Department of Agriculture.">
            <a:extLst>
              <a:ext uri="{FF2B5EF4-FFF2-40B4-BE49-F238E27FC236}">
                <a16:creationId xmlns:a16="http://schemas.microsoft.com/office/drawing/2014/main" id="{FD8DB828-7033-7F21-7855-F7D10807D4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09065" y="13921285"/>
            <a:ext cx="895677" cy="895677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7C2B3B15-D3A2-92A6-E69E-47FCA4E08799}"/>
              </a:ext>
            </a:extLst>
          </p:cNvPr>
          <p:cNvSpPr txBox="1">
            <a:spLocks/>
          </p:cNvSpPr>
          <p:nvPr/>
        </p:nvSpPr>
        <p:spPr>
          <a:xfrm>
            <a:off x="8404712" y="15040779"/>
            <a:ext cx="1249017" cy="299273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Summer 2024</a:t>
            </a:r>
          </a:p>
          <a:p>
            <a:pPr algn="r"/>
            <a:br>
              <a:rPr lang="en-US" dirty="0"/>
            </a:br>
            <a:endParaRPr lang="en-US" dirty="0"/>
          </a:p>
        </p:txBody>
      </p:sp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77783B25-A893-093E-3890-27F5683CD019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83266" y="4871803"/>
            <a:ext cx="2538019" cy="2538019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D7D45B2D-9173-176F-ED80-5ED42937CB4E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6659378" y="607100"/>
            <a:ext cx="3151684" cy="3151684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FC563424-9169-7EB2-7943-6E1889D3341D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2166921" y="897345"/>
            <a:ext cx="5921211" cy="5923180"/>
          </a:xfrm>
          <a:custGeom>
            <a:avLst/>
            <a:gdLst>
              <a:gd name="connsiteX0" fmla="*/ 2961590 w 5921211"/>
              <a:gd name="connsiteY0" fmla="*/ 0 h 5923180"/>
              <a:gd name="connsiteX1" fmla="*/ 4373260 w 5921211"/>
              <a:gd name="connsiteY1" fmla="*/ 357448 h 5923180"/>
              <a:gd name="connsiteX2" fmla="*/ 4588837 w 5921211"/>
              <a:gd name="connsiteY2" fmla="*/ 488414 h 5923180"/>
              <a:gd name="connsiteX3" fmla="*/ 4526747 w 5921211"/>
              <a:gd name="connsiteY3" fmla="*/ 617305 h 5923180"/>
              <a:gd name="connsiteX4" fmla="*/ 4391276 w 5921211"/>
              <a:gd name="connsiteY4" fmla="*/ 1288313 h 5923180"/>
              <a:gd name="connsiteX5" fmla="*/ 5767726 w 5921211"/>
              <a:gd name="connsiteY5" fmla="*/ 2977160 h 5923180"/>
              <a:gd name="connsiteX6" fmla="*/ 5921211 w 5921211"/>
              <a:gd name="connsiteY6" fmla="*/ 3000585 h 5923180"/>
              <a:gd name="connsiteX7" fmla="*/ 5907890 w 5921211"/>
              <a:gd name="connsiteY7" fmla="*/ 3264395 h 5923180"/>
              <a:gd name="connsiteX8" fmla="*/ 2961590 w 5921211"/>
              <a:gd name="connsiteY8" fmla="*/ 5923180 h 5923180"/>
              <a:gd name="connsiteX9" fmla="*/ 1077744 w 5921211"/>
              <a:gd name="connsiteY9" fmla="*/ 5246897 h 5923180"/>
              <a:gd name="connsiteX10" fmla="*/ 1041453 w 5921211"/>
              <a:gd name="connsiteY10" fmla="*/ 5213913 h 5923180"/>
              <a:gd name="connsiteX11" fmla="*/ 1037189 w 5921211"/>
              <a:gd name="connsiteY11" fmla="*/ 5129471 h 5923180"/>
              <a:gd name="connsiteX12" fmla="*/ 202446 w 5921211"/>
              <a:gd name="connsiteY12" fmla="*/ 4000333 h 5923180"/>
              <a:gd name="connsiteX13" fmla="*/ 189226 w 5921211"/>
              <a:gd name="connsiteY13" fmla="*/ 3995494 h 5923180"/>
              <a:gd name="connsiteX14" fmla="*/ 133147 w 5921211"/>
              <a:gd name="connsiteY14" fmla="*/ 3842277 h 5923180"/>
              <a:gd name="connsiteX15" fmla="*/ 0 w 5921211"/>
              <a:gd name="connsiteY15" fmla="*/ 2961590 h 5923180"/>
              <a:gd name="connsiteX16" fmla="*/ 2961590 w 5921211"/>
              <a:gd name="connsiteY16" fmla="*/ 0 h 5923180"/>
              <a:gd name="connsiteX0" fmla="*/ 2961590 w 5921211"/>
              <a:gd name="connsiteY0" fmla="*/ 0 h 5923180"/>
              <a:gd name="connsiteX1" fmla="*/ 4373260 w 5921211"/>
              <a:gd name="connsiteY1" fmla="*/ 357448 h 5923180"/>
              <a:gd name="connsiteX2" fmla="*/ 4588837 w 5921211"/>
              <a:gd name="connsiteY2" fmla="*/ 488414 h 5923180"/>
              <a:gd name="connsiteX3" fmla="*/ 4526747 w 5921211"/>
              <a:gd name="connsiteY3" fmla="*/ 617305 h 5923180"/>
              <a:gd name="connsiteX4" fmla="*/ 4391276 w 5921211"/>
              <a:gd name="connsiteY4" fmla="*/ 1288313 h 5923180"/>
              <a:gd name="connsiteX5" fmla="*/ 5767726 w 5921211"/>
              <a:gd name="connsiteY5" fmla="*/ 2977160 h 5923180"/>
              <a:gd name="connsiteX6" fmla="*/ 5921211 w 5921211"/>
              <a:gd name="connsiteY6" fmla="*/ 3000585 h 5923180"/>
              <a:gd name="connsiteX7" fmla="*/ 5907890 w 5921211"/>
              <a:gd name="connsiteY7" fmla="*/ 3264395 h 5923180"/>
              <a:gd name="connsiteX8" fmla="*/ 2961590 w 5921211"/>
              <a:gd name="connsiteY8" fmla="*/ 5923180 h 5923180"/>
              <a:gd name="connsiteX9" fmla="*/ 1077744 w 5921211"/>
              <a:gd name="connsiteY9" fmla="*/ 5246897 h 5923180"/>
              <a:gd name="connsiteX10" fmla="*/ 1041453 w 5921211"/>
              <a:gd name="connsiteY10" fmla="*/ 5213913 h 5923180"/>
              <a:gd name="connsiteX11" fmla="*/ 1037189 w 5921211"/>
              <a:gd name="connsiteY11" fmla="*/ 5129471 h 5923180"/>
              <a:gd name="connsiteX12" fmla="*/ 202446 w 5921211"/>
              <a:gd name="connsiteY12" fmla="*/ 4000333 h 5923180"/>
              <a:gd name="connsiteX13" fmla="*/ 189226 w 5921211"/>
              <a:gd name="connsiteY13" fmla="*/ 3995494 h 5923180"/>
              <a:gd name="connsiteX14" fmla="*/ 133147 w 5921211"/>
              <a:gd name="connsiteY14" fmla="*/ 3842277 h 5923180"/>
              <a:gd name="connsiteX15" fmla="*/ 0 w 5921211"/>
              <a:gd name="connsiteY15" fmla="*/ 2961590 h 5923180"/>
              <a:gd name="connsiteX16" fmla="*/ 2961590 w 5921211"/>
              <a:gd name="connsiteY16" fmla="*/ 0 h 5923180"/>
              <a:gd name="connsiteX0" fmla="*/ 2961590 w 5921211"/>
              <a:gd name="connsiteY0" fmla="*/ 0 h 5923180"/>
              <a:gd name="connsiteX1" fmla="*/ 4373260 w 5921211"/>
              <a:gd name="connsiteY1" fmla="*/ 357448 h 5923180"/>
              <a:gd name="connsiteX2" fmla="*/ 4588837 w 5921211"/>
              <a:gd name="connsiteY2" fmla="*/ 488414 h 5923180"/>
              <a:gd name="connsiteX3" fmla="*/ 4526747 w 5921211"/>
              <a:gd name="connsiteY3" fmla="*/ 617305 h 5923180"/>
              <a:gd name="connsiteX4" fmla="*/ 4391276 w 5921211"/>
              <a:gd name="connsiteY4" fmla="*/ 1288313 h 5923180"/>
              <a:gd name="connsiteX5" fmla="*/ 5767726 w 5921211"/>
              <a:gd name="connsiteY5" fmla="*/ 2977160 h 5923180"/>
              <a:gd name="connsiteX6" fmla="*/ 5921211 w 5921211"/>
              <a:gd name="connsiteY6" fmla="*/ 2996837 h 5923180"/>
              <a:gd name="connsiteX7" fmla="*/ 5907890 w 5921211"/>
              <a:gd name="connsiteY7" fmla="*/ 3264395 h 5923180"/>
              <a:gd name="connsiteX8" fmla="*/ 2961590 w 5921211"/>
              <a:gd name="connsiteY8" fmla="*/ 5923180 h 5923180"/>
              <a:gd name="connsiteX9" fmla="*/ 1077744 w 5921211"/>
              <a:gd name="connsiteY9" fmla="*/ 5246897 h 5923180"/>
              <a:gd name="connsiteX10" fmla="*/ 1041453 w 5921211"/>
              <a:gd name="connsiteY10" fmla="*/ 5213913 h 5923180"/>
              <a:gd name="connsiteX11" fmla="*/ 1037189 w 5921211"/>
              <a:gd name="connsiteY11" fmla="*/ 5129471 h 5923180"/>
              <a:gd name="connsiteX12" fmla="*/ 202446 w 5921211"/>
              <a:gd name="connsiteY12" fmla="*/ 4000333 h 5923180"/>
              <a:gd name="connsiteX13" fmla="*/ 189226 w 5921211"/>
              <a:gd name="connsiteY13" fmla="*/ 3995494 h 5923180"/>
              <a:gd name="connsiteX14" fmla="*/ 133147 w 5921211"/>
              <a:gd name="connsiteY14" fmla="*/ 3842277 h 5923180"/>
              <a:gd name="connsiteX15" fmla="*/ 0 w 5921211"/>
              <a:gd name="connsiteY15" fmla="*/ 2961590 h 5923180"/>
              <a:gd name="connsiteX16" fmla="*/ 2961590 w 5921211"/>
              <a:gd name="connsiteY16" fmla="*/ 0 h 5923180"/>
              <a:gd name="connsiteX0" fmla="*/ 2961590 w 5921211"/>
              <a:gd name="connsiteY0" fmla="*/ 0 h 5923180"/>
              <a:gd name="connsiteX1" fmla="*/ 4373260 w 5921211"/>
              <a:gd name="connsiteY1" fmla="*/ 357448 h 5923180"/>
              <a:gd name="connsiteX2" fmla="*/ 4588837 w 5921211"/>
              <a:gd name="connsiteY2" fmla="*/ 488414 h 5923180"/>
              <a:gd name="connsiteX3" fmla="*/ 4526747 w 5921211"/>
              <a:gd name="connsiteY3" fmla="*/ 617305 h 5923180"/>
              <a:gd name="connsiteX4" fmla="*/ 4391276 w 5921211"/>
              <a:gd name="connsiteY4" fmla="*/ 1288313 h 5923180"/>
              <a:gd name="connsiteX5" fmla="*/ 5767726 w 5921211"/>
              <a:gd name="connsiteY5" fmla="*/ 2977160 h 5923180"/>
              <a:gd name="connsiteX6" fmla="*/ 5921211 w 5921211"/>
              <a:gd name="connsiteY6" fmla="*/ 2996837 h 5923180"/>
              <a:gd name="connsiteX7" fmla="*/ 5907890 w 5921211"/>
              <a:gd name="connsiteY7" fmla="*/ 3264395 h 5923180"/>
              <a:gd name="connsiteX8" fmla="*/ 2961590 w 5921211"/>
              <a:gd name="connsiteY8" fmla="*/ 5923180 h 5923180"/>
              <a:gd name="connsiteX9" fmla="*/ 1077744 w 5921211"/>
              <a:gd name="connsiteY9" fmla="*/ 5246897 h 5923180"/>
              <a:gd name="connsiteX10" fmla="*/ 1052696 w 5921211"/>
              <a:gd name="connsiteY10" fmla="*/ 5225155 h 5923180"/>
              <a:gd name="connsiteX11" fmla="*/ 1037189 w 5921211"/>
              <a:gd name="connsiteY11" fmla="*/ 5129471 h 5923180"/>
              <a:gd name="connsiteX12" fmla="*/ 202446 w 5921211"/>
              <a:gd name="connsiteY12" fmla="*/ 4000333 h 5923180"/>
              <a:gd name="connsiteX13" fmla="*/ 189226 w 5921211"/>
              <a:gd name="connsiteY13" fmla="*/ 3995494 h 5923180"/>
              <a:gd name="connsiteX14" fmla="*/ 133147 w 5921211"/>
              <a:gd name="connsiteY14" fmla="*/ 3842277 h 5923180"/>
              <a:gd name="connsiteX15" fmla="*/ 0 w 5921211"/>
              <a:gd name="connsiteY15" fmla="*/ 2961590 h 5923180"/>
              <a:gd name="connsiteX16" fmla="*/ 2961590 w 5921211"/>
              <a:gd name="connsiteY16" fmla="*/ 0 h 5923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921211" h="5923180">
                <a:moveTo>
                  <a:pt x="2961590" y="0"/>
                </a:moveTo>
                <a:cubicBezTo>
                  <a:pt x="3472728" y="0"/>
                  <a:pt x="3953623" y="129487"/>
                  <a:pt x="4373260" y="357448"/>
                </a:cubicBezTo>
                <a:lnTo>
                  <a:pt x="4588837" y="488414"/>
                </a:lnTo>
                <a:lnTo>
                  <a:pt x="4526747" y="617305"/>
                </a:lnTo>
                <a:cubicBezTo>
                  <a:pt x="4439514" y="823546"/>
                  <a:pt x="4391276" y="1050296"/>
                  <a:pt x="4391276" y="1288313"/>
                </a:cubicBezTo>
                <a:cubicBezTo>
                  <a:pt x="4391276" y="2121372"/>
                  <a:pt x="4982188" y="2816416"/>
                  <a:pt x="5767726" y="2977160"/>
                </a:cubicBezTo>
                <a:lnTo>
                  <a:pt x="5921211" y="2996837"/>
                </a:lnTo>
                <a:lnTo>
                  <a:pt x="5907890" y="3264395"/>
                </a:lnTo>
                <a:cubicBezTo>
                  <a:pt x="5756227" y="4757795"/>
                  <a:pt x="4495004" y="5923180"/>
                  <a:pt x="2961590" y="5923180"/>
                </a:cubicBezTo>
                <a:cubicBezTo>
                  <a:pt x="2245997" y="5923180"/>
                  <a:pt x="1589681" y="5669385"/>
                  <a:pt x="1077744" y="5246897"/>
                </a:cubicBezTo>
                <a:lnTo>
                  <a:pt x="1052696" y="5225155"/>
                </a:lnTo>
                <a:lnTo>
                  <a:pt x="1037189" y="5129471"/>
                </a:lnTo>
                <a:cubicBezTo>
                  <a:pt x="985425" y="4619759"/>
                  <a:pt x="655944" y="4192147"/>
                  <a:pt x="202446" y="4000333"/>
                </a:cubicBezTo>
                <a:lnTo>
                  <a:pt x="189226" y="3995494"/>
                </a:lnTo>
                <a:lnTo>
                  <a:pt x="133147" y="3842277"/>
                </a:lnTo>
                <a:cubicBezTo>
                  <a:pt x="46616" y="3564068"/>
                  <a:pt x="0" y="3268273"/>
                  <a:pt x="0" y="2961590"/>
                </a:cubicBezTo>
                <a:cubicBezTo>
                  <a:pt x="0" y="1325949"/>
                  <a:pt x="1325949" y="0"/>
                  <a:pt x="2961590" y="0"/>
                </a:cubicBezTo>
                <a:close/>
              </a:path>
            </a:pathLst>
          </a:cu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6252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b875a-8af9-4255-b008-0995492d31cd" xsi:nil="true"/>
    <lcf76f155ced4ddcb4097134ff3c332f xmlns="eb9ed168-19c8-4633-a1ec-ec6df6c71bf0">
      <Terms xmlns="http://schemas.microsoft.com/office/infopath/2007/PartnerControls"/>
    </lcf76f155ced4ddcb4097134ff3c332f>
    <LastModified xmlns="eb9ed168-19c8-4633-a1ec-ec6df6c71bf0">2025-03-14T23:26:41+00:00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_dlc_DocId xmlns="2cbf940b-6aba-4986-a9fb-a77064a2dcb6">6N43MEY3ZP3S-407578889-40111</_dlc_DocId>
    <_dlc_DocIdUrl xmlns="2cbf940b-6aba-4986-a9fb-a77064a2dcb6">
      <Url>https://usdagcc.sharepoint.com/sites/FNS-OPS-CommsD/_layouts/15/DocIdRedir.aspx?ID=6N43MEY3ZP3S-407578889-40111</Url>
      <Description>6N43MEY3ZP3S-407578889-40111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B961EE4-72EE-41CC-9B25-9A1D32DF53DE}">
  <ds:schemaRefs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f720b77b-acc1-431f-a0e0-abbb3425c4d5"/>
    <ds:schemaRef ds:uri="98a26b81-0323-4ee7-a678-12700234d145"/>
    <ds:schemaRef ds:uri="http://purl.org/dc/elements/1.1/"/>
    <ds:schemaRef ds:uri="http://purl.org/dc/terms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73fb875a-8af9-4255-b008-0995492d31cd"/>
    <ds:schemaRef ds:uri="eb9ed168-19c8-4633-a1ec-ec6df6c71bf0"/>
    <ds:schemaRef ds:uri="2cbf940b-6aba-4986-a9fb-a77064a2dcb6"/>
  </ds:schemaRefs>
</ds:datastoreItem>
</file>

<file path=customXml/itemProps2.xml><?xml version="1.0" encoding="utf-8"?>
<ds:datastoreItem xmlns:ds="http://schemas.openxmlformats.org/officeDocument/2006/customXml" ds:itemID="{7051A1B9-D968-4311-AC86-2A29FC072DE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7689E15-3592-482A-A0BD-CE314B65A19F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29A3B58A-C2FA-4E5B-ABC5-4E8966C19A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9ed168-19c8-4633-a1ec-ec6df6c71bf0"/>
    <ds:schemaRef ds:uri="2cbf940b-6aba-4986-a9fb-a77064a2dcb6"/>
    <ds:schemaRef ds:uri="73fb875a-8af9-4255-b008-0995492d31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</TotalTime>
  <Words>126</Words>
  <Application>Microsoft Office PowerPoint</Application>
  <PresentationFormat>Custom</PresentationFormat>
  <Paragraphs>17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Mariah Braddock</dc:creator>
  <cp:lastModifiedBy>Jae Chung</cp:lastModifiedBy>
  <cp:revision>30</cp:revision>
  <dcterms:created xsi:type="dcterms:W3CDTF">2024-04-04T16:34:19Z</dcterms:created>
  <dcterms:modified xsi:type="dcterms:W3CDTF">2025-03-18T20:15:47Z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MediaServiceImageTags">
    <vt:lpwstr/>
  </property>
  <property fmtid="{D5CDD505-2E9C-101B-9397-08002B2CF9AE}" pid="4" name="_dlc_DocIdItemGuid">
    <vt:lpwstr>1c68739e-da7b-499c-b40d-86c6466e0e91</vt:lpwstr>
  </property>
  <property fmtid="{D5CDD505-2E9C-101B-9397-08002B2CF9AE}" pid="5" name="TaxKeyword">
    <vt:lpwstr/>
  </property>
  <property fmtid="{D5CDD505-2E9C-101B-9397-08002B2CF9AE}" pid="6" name="Portfolio">
    <vt:lpwstr/>
  </property>
</Properties>
</file>