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4.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5.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4"/>
    <p:sldMasterId id="2147483714" r:id="rId5"/>
    <p:sldMasterId id="2147483736" r:id="rId6"/>
    <p:sldMasterId id="2147483765" r:id="rId7"/>
    <p:sldMasterId id="2147483797" r:id="rId8"/>
    <p:sldMasterId id="2147483816" r:id="rId9"/>
  </p:sldMasterIdLst>
  <p:notesMasterIdLst>
    <p:notesMasterId r:id="rId44"/>
  </p:notesMasterIdLst>
  <p:sldIdLst>
    <p:sldId id="1469" r:id="rId10"/>
    <p:sldId id="1540" r:id="rId11"/>
    <p:sldId id="838841056" r:id="rId12"/>
    <p:sldId id="1468" r:id="rId13"/>
    <p:sldId id="1875" r:id="rId14"/>
    <p:sldId id="1832" r:id="rId15"/>
    <p:sldId id="1510" r:id="rId16"/>
    <p:sldId id="838840944" r:id="rId17"/>
    <p:sldId id="838841031" r:id="rId18"/>
    <p:sldId id="838841035" r:id="rId19"/>
    <p:sldId id="838841032" r:id="rId20"/>
    <p:sldId id="838841033" r:id="rId21"/>
    <p:sldId id="838841058" r:id="rId22"/>
    <p:sldId id="1903" r:id="rId23"/>
    <p:sldId id="838841040" r:id="rId24"/>
    <p:sldId id="838841047" r:id="rId25"/>
    <p:sldId id="838841043" r:id="rId26"/>
    <p:sldId id="838841045" r:id="rId27"/>
    <p:sldId id="838841061" r:id="rId28"/>
    <p:sldId id="838841046" r:id="rId29"/>
    <p:sldId id="838841060" r:id="rId30"/>
    <p:sldId id="838841034" r:id="rId31"/>
    <p:sldId id="838841048" r:id="rId32"/>
    <p:sldId id="1857" r:id="rId33"/>
    <p:sldId id="838841036" r:id="rId34"/>
    <p:sldId id="1869" r:id="rId35"/>
    <p:sldId id="838841049" r:id="rId36"/>
    <p:sldId id="838841050" r:id="rId37"/>
    <p:sldId id="838841042" r:id="rId38"/>
    <p:sldId id="838841062" r:id="rId39"/>
    <p:sldId id="838841053" r:id="rId40"/>
    <p:sldId id="1874" r:id="rId41"/>
    <p:sldId id="1519" r:id="rId42"/>
    <p:sldId id="305"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B40111-D3BC-2441-55F4-635892E1CF47}" name="Halasz, Katey - FNS" initials="KH" userId="S::katey.halasz@usda.gov::b19fc732-60ff-4da6-8548-c01aa56d0cc0" providerId="AD"/>
  <p188:author id="{1963914D-B87B-A797-0881-636E4F43E279}" name="Mazerall, Amy - FNS" initials="MAF" userId="S::amy.mazerall@usda.gov::2be7f0cb-18f3-4ce6-ae04-f6ce9859cb6c" providerId="AD"/>
  <p188:author id="{62AB1857-C260-DF56-8710-56288AB5F5A2}" name="Visioni, Kimberly - FNS" initials="VF" userId="S::kimberly.visioni@usda.gov::5a2b244e-b678-4c65-8158-c819121c64c3" providerId="AD"/>
  <p188:author id="{959F635D-FB84-62F1-CF86-5DAEA7FE2626}" name="Graff, Benjamin (CTR) - FNS" initials="GF" userId="S::benjamin.graff@usda.gov::563b1966-54d8-4fc2-933f-1a1fd23d304f" providerId="AD"/>
  <p188:author id="{D5B1D461-2B2C-290F-0BAD-6F585696A2A5}" name="Croteau, Kimberly - FNS" initials="CF" userId="S::kimberly.croteau2@usda.gov::d791c35c-718c-41fb-9380-065b035f0e98" providerId="AD"/>
  <p188:author id="{714DA269-FF92-F48B-CD02-3CA8F52F4556}" name="Katz, Nancy - FNS" initials="KF" userId="S::nancy.katz@usda.gov::edaff260-0df1-4294-baab-747f7e965b68" providerId="AD"/>
  <p188:author id="{A81BD291-974E-A1EE-AD2C-DF795DD46CD2}" name="Showell, Bethany - FNS" initials="SF" userId="S::bethany.showell@usda.gov::1f947678-64dc-454d-a8d2-8779bdd1bd87" providerId="AD"/>
  <p188:author id="{F9C5EEA0-42C5-52A7-F7FE-A857F0CB034A}" name="Scheidel, Carrie (CTR) - FNS" initials="SF" userId="S::carrie.scheidel@usda.gov::699f400f-322a-4576-baf8-edc9708b9f31" providerId="AD"/>
  <p188:author id="{A62EA0A5-3E56-305A-7325-64053A209040}" name="Partridge, Natalie - FNS" initials="PF" userId="S::natalie.partridge@usda.gov::b9eb6b0f-8f2e-4cc5-bf46-e2322bf864a2" providerId="AD"/>
  <p188:author id="{BD21CEA5-58AE-D7E4-B548-8B621F32135E}" name="MacIsaac, Rebecca - FNS" initials="RM" userId="S::Rebecca.MacIsaac@usda.gov::d88f602a-f3fa-4a26-9a68-2f2edc782366" providerId="AD"/>
  <p188:author id="{5BF08BAF-4B0D-F099-5C68-2C8B28698ABB}" name="Graff, Benjamin (CTR) - FNS" initials="GB(F" userId="S::Benjamin.Graff@usda.gov::563b1966-54d8-4fc2-933f-1a1fd23d304f" providerId="AD"/>
  <p188:author id="{EDC0DEBD-DE73-7017-E61D-C43730F3FBC2}" name="Scheidel, Carrie (CTR) - FNS" initials="SC(F" userId="S::Carrie.Scheidel@usda.gov::699f400f-322a-4576-baf8-edc9708b9f31" providerId="AD"/>
  <p188:author id="{6BAF2DBF-EDA5-8DF9-4DC8-6AD86635A977}" name="Visioni, Kimberly (CTR) - FNS, Alexandria, VA" initials="VK(-FAV" userId="Visioni, Kimberly (CTR) - FNS, Alexandria, VA" providerId="None"/>
  <p188:author id="{723AD7EA-087C-A4BD-2B8A-4143B08D1181}" name="Padovani, Kaylyn - FNS" initials="PKF" userId="S::kaylyn.padovani@usda.gov::7789a409-fae4-48df-9648-0bc9092e5fb4" providerId="AD"/>
  <p188:author id="{B3AD68EB-D53E-88CF-7F56-B9C9BB5C1841}" name="Visioni, Kimberly - FNS" initials="VKF" userId="S::Kimberly.Visioni@usda.gov::5a2b244e-b678-4c65-8158-c819121c64c3" providerId="AD"/>
  <p188:author id="{F6F81AED-0DB2-4B5E-687B-88AB0C16FC5E}" name="Butler, Allison - FNS" initials="AB" userId="S::Allison.Butler@usda.gov::e94611bf-fd81-4b8d-b5f6-c29214d7200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White, Alicia - FNS" initials="WAF" lastIdx="89" clrIdx="6">
    <p:extLst>
      <p:ext uri="{19B8F6BF-5375-455C-9EA6-DF929625EA0E}">
        <p15:presenceInfo xmlns:p15="http://schemas.microsoft.com/office/powerpoint/2012/main" userId="S::alicia.white@usda.gov::a1b49183-ae9b-4383-bf2a-e983c869441a" providerId="AD"/>
      </p:ext>
    </p:extLst>
  </p:cmAuthor>
  <p:cmAuthor id="1" name="Halasz, Katey - FNS" initials="HK-F" lastIdx="6" clrIdx="0">
    <p:extLst>
      <p:ext uri="{19B8F6BF-5375-455C-9EA6-DF929625EA0E}">
        <p15:presenceInfo xmlns:p15="http://schemas.microsoft.com/office/powerpoint/2012/main" userId="S-1-5-21-2443529608-3098792306-3041422421-749864" providerId="AD"/>
      </p:ext>
    </p:extLst>
  </p:cmAuthor>
  <p:cmAuthor id="8" name="Vazquez, Tim - FNS" initials="VF" lastIdx="12" clrIdx="7">
    <p:extLst>
      <p:ext uri="{19B8F6BF-5375-455C-9EA6-DF929625EA0E}">
        <p15:presenceInfo xmlns:p15="http://schemas.microsoft.com/office/powerpoint/2012/main" userId="S::tim.vazquez@usda.gov::76df0d83-b73b-4bdf-9b03-de96fe4f626d" providerId="AD"/>
      </p:ext>
    </p:extLst>
  </p:cmAuthor>
  <p:cmAuthor id="2" name="Wu, Tsun-Min &quot;Mimi&quot; - FNS" initials="WT&quot;-F" lastIdx="53" clrIdx="1">
    <p:extLst>
      <p:ext uri="{19B8F6BF-5375-455C-9EA6-DF929625EA0E}">
        <p15:presenceInfo xmlns:p15="http://schemas.microsoft.com/office/powerpoint/2012/main" userId="S-1-5-21-2443529608-3098792306-3041422421-523719" providerId="AD"/>
      </p:ext>
    </p:extLst>
  </p:cmAuthor>
  <p:cmAuthor id="9" name="Halasz, Katey - FNS" initials="HF" lastIdx="23" clrIdx="8">
    <p:extLst>
      <p:ext uri="{19B8F6BF-5375-455C-9EA6-DF929625EA0E}">
        <p15:presenceInfo xmlns:p15="http://schemas.microsoft.com/office/powerpoint/2012/main" userId="S::katey.halasz@usda.gov::b19fc732-60ff-4da6-8548-c01aa56d0cc0" providerId="AD"/>
      </p:ext>
    </p:extLst>
  </p:cmAuthor>
  <p:cmAuthor id="3" name="Mimi Wu - FNS" initials="MW" lastIdx="128" clrIdx="2">
    <p:extLst>
      <p:ext uri="{19B8F6BF-5375-455C-9EA6-DF929625EA0E}">
        <p15:presenceInfo xmlns:p15="http://schemas.microsoft.com/office/powerpoint/2012/main" userId="Mimi Wu - FNS" providerId="None"/>
      </p:ext>
    </p:extLst>
  </p:cmAuthor>
  <p:cmAuthor id="10" name="Visioni, Kimberly - FNS, Alexandria, VA" initials="VKFAV" lastIdx="18" clrIdx="9">
    <p:extLst>
      <p:ext uri="{19B8F6BF-5375-455C-9EA6-DF929625EA0E}">
        <p15:presenceInfo xmlns:p15="http://schemas.microsoft.com/office/powerpoint/2012/main" userId="S::Kimberly.Visioni@usda.gov::5a2b244e-b678-4c65-8158-c819121c64c3" providerId="AD"/>
      </p:ext>
    </p:extLst>
  </p:cmAuthor>
  <p:cmAuthor id="4" name="Padovani, Kaylyn - FNS" initials="PK-F" lastIdx="25" clrIdx="3">
    <p:extLst>
      <p:ext uri="{19B8F6BF-5375-455C-9EA6-DF929625EA0E}">
        <p15:presenceInfo xmlns:p15="http://schemas.microsoft.com/office/powerpoint/2012/main" userId="S::kaylyn.padovani@usda.gov::7789a409-fae4-48df-9648-0bc9092e5fb4" providerId="AD"/>
      </p:ext>
    </p:extLst>
  </p:cmAuthor>
  <p:cmAuthor id="11" name="Croteau, Kimberly - FNS" initials="CF" lastIdx="1" clrIdx="10">
    <p:extLst>
      <p:ext uri="{19B8F6BF-5375-455C-9EA6-DF929625EA0E}">
        <p15:presenceInfo xmlns:p15="http://schemas.microsoft.com/office/powerpoint/2012/main" userId="S::kimberly.croteau2@usda.gov::d791c35c-718c-41fb-9380-065b035f0e98" providerId="AD"/>
      </p:ext>
    </p:extLst>
  </p:cmAuthor>
  <p:cmAuthor id="5" name="Sweeney, Shawnee - FNS, Alexandria, VA" initials="SSFAV" lastIdx="5" clrIdx="4">
    <p:extLst>
      <p:ext uri="{19B8F6BF-5375-455C-9EA6-DF929625EA0E}">
        <p15:presenceInfo xmlns:p15="http://schemas.microsoft.com/office/powerpoint/2012/main" userId="S::Shawnee.Sweeney@usda.gov::35e635fa-0e1d-482c-8674-df288a8eaccc" providerId="AD"/>
      </p:ext>
    </p:extLst>
  </p:cmAuthor>
  <p:cmAuthor id="6" name="Frey, Michelle - FNS" initials="FMF" lastIdx="10" clrIdx="5">
    <p:extLst>
      <p:ext uri="{19B8F6BF-5375-455C-9EA6-DF929625EA0E}">
        <p15:presenceInfo xmlns:p15="http://schemas.microsoft.com/office/powerpoint/2012/main" userId="S::michelle.frey@usda.gov::d5e269d4-8b27-4b07-9ad1-2b97e52513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8000"/>
    <a:srgbClr val="8AB4F8"/>
    <a:srgbClr val="0056B3"/>
    <a:srgbClr val="C14D99"/>
    <a:srgbClr val="009900"/>
    <a:srgbClr val="006EAF"/>
    <a:srgbClr val="F1A41E"/>
    <a:srgbClr val="FF6600"/>
    <a:srgbClr val="008C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8EE787-1202-465D-86A5-118FCA78E6C1}" v="432" dt="2024-09-26T14:46:29.1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71" autoAdjust="0"/>
    <p:restoredTop sz="80548" autoAdjust="0"/>
  </p:normalViewPr>
  <p:slideViewPr>
    <p:cSldViewPr snapToGrid="0">
      <p:cViewPr varScale="1">
        <p:scale>
          <a:sx n="66" d="100"/>
          <a:sy n="66" d="100"/>
        </p:scale>
        <p:origin x="586" y="5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notesMaster" Target="notesMasters/notesMaster1.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theme" Target="theme/theme1.xml"/><Relationship Id="rId8" Type="http://schemas.openxmlformats.org/officeDocument/2006/relationships/slideMaster" Target="slideMasters/slideMaster5.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presProps" Target="presProps.xml"/><Relationship Id="rId20" Type="http://schemas.openxmlformats.org/officeDocument/2006/relationships/slide" Target="slides/slide11.xml"/><Relationship Id="rId41" Type="http://schemas.openxmlformats.org/officeDocument/2006/relationships/slide" Target="slides/slide32.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dovani, Kaylyn - FNS" userId="7789a409-fae4-48df-9648-0bc9092e5fb4" providerId="ADAL" clId="{8D8EE787-1202-465D-86A5-118FCA78E6C1}"/>
    <pc:docChg chg="delSld modSld">
      <pc:chgData name="Padovani, Kaylyn - FNS" userId="7789a409-fae4-48df-9648-0bc9092e5fb4" providerId="ADAL" clId="{8D8EE787-1202-465D-86A5-118FCA78E6C1}" dt="2024-09-26T14:46:29.196" v="432" actId="962"/>
      <pc:docMkLst>
        <pc:docMk/>
      </pc:docMkLst>
      <pc:sldChg chg="del">
        <pc:chgData name="Padovani, Kaylyn - FNS" userId="7789a409-fae4-48df-9648-0bc9092e5fb4" providerId="ADAL" clId="{8D8EE787-1202-465D-86A5-118FCA78E6C1}" dt="2024-09-10T23:02:04.510" v="0" actId="47"/>
        <pc:sldMkLst>
          <pc:docMk/>
          <pc:sldMk cId="283787768" sldId="432"/>
        </pc:sldMkLst>
      </pc:sldChg>
      <pc:sldChg chg="del">
        <pc:chgData name="Padovani, Kaylyn - FNS" userId="7789a409-fae4-48df-9648-0bc9092e5fb4" providerId="ADAL" clId="{8D8EE787-1202-465D-86A5-118FCA78E6C1}" dt="2024-09-10T23:02:04.510" v="0" actId="47"/>
        <pc:sldMkLst>
          <pc:docMk/>
          <pc:sldMk cId="571433913" sldId="1876"/>
        </pc:sldMkLst>
      </pc:sldChg>
      <pc:sldChg chg="modSp">
        <pc:chgData name="Padovani, Kaylyn - FNS" userId="7789a409-fae4-48df-9648-0bc9092e5fb4" providerId="ADAL" clId="{8D8EE787-1202-465D-86A5-118FCA78E6C1}" dt="2024-09-26T14:46:29.196" v="432" actId="962"/>
        <pc:sldMkLst>
          <pc:docMk/>
          <pc:sldMk cId="3783236459" sldId="838841062"/>
        </pc:sldMkLst>
        <pc:picChg chg="mod">
          <ac:chgData name="Padovani, Kaylyn - FNS" userId="7789a409-fae4-48df-9648-0bc9092e5fb4" providerId="ADAL" clId="{8D8EE787-1202-465D-86A5-118FCA78E6C1}" dt="2024-09-26T14:46:29.196" v="432" actId="962"/>
          <ac:picMkLst>
            <pc:docMk/>
            <pc:sldMk cId="3783236459" sldId="838841062"/>
            <ac:picMk id="5" creationId="{B68B67B7-E6A5-1946-AAC2-AA200712886D}"/>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image" Target="../media/image45.jpeg"/><Relationship Id="rId5" Type="http://schemas.openxmlformats.org/officeDocument/2006/relationships/image" Target="../media/image49.jpeg"/><Relationship Id="rId4" Type="http://schemas.openxmlformats.org/officeDocument/2006/relationships/image" Target="../media/image48.jpeg"/></Relationships>
</file>

<file path=ppt/diagrams/_rels/data2.xml.rels><?xml version="1.0" encoding="UTF-8" standalone="yes"?>
<Relationships xmlns="http://schemas.openxmlformats.org/package/2006/relationships"><Relationship Id="rId1" Type="http://schemas.openxmlformats.org/officeDocument/2006/relationships/image" Target="../media/image5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image" Target="../media/image45.jpeg"/><Relationship Id="rId5" Type="http://schemas.openxmlformats.org/officeDocument/2006/relationships/image" Target="../media/image49.jpeg"/><Relationship Id="rId4" Type="http://schemas.openxmlformats.org/officeDocument/2006/relationships/image" Target="../media/image48.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53.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BDBD62-828B-4FC2-BB66-68D317B36028}" type="doc">
      <dgm:prSet loTypeId="urn:microsoft.com/office/officeart/2008/layout/PictureStrips" loCatId="picture" qsTypeId="urn:microsoft.com/office/officeart/2005/8/quickstyle/simple1" qsCatId="simple" csTypeId="urn:microsoft.com/office/officeart/2005/8/colors/colorful4" csCatId="colorful" phldr="1"/>
      <dgm:spPr/>
      <dgm:t>
        <a:bodyPr/>
        <a:lstStyle/>
        <a:p>
          <a:endParaRPr lang="en-US"/>
        </a:p>
      </dgm:t>
    </dgm:pt>
    <dgm:pt modelId="{D7DF89BF-50FB-4FF7-8168-3DCB76B85149}">
      <dgm:prSet phldrT="[Text]"/>
      <dgm:spPr/>
      <dgm:t>
        <a:bodyPr/>
        <a:lstStyle/>
        <a:p>
          <a:pPr rtl="0"/>
          <a:r>
            <a:rPr lang="en-US" dirty="0"/>
            <a:t>Kaylyn Padovani</a:t>
          </a:r>
          <a:br>
            <a:rPr lang="en-US" dirty="0"/>
          </a:br>
          <a:r>
            <a:rPr lang="en-US" dirty="0"/>
            <a:t>USDA Child Nutrition Programs </a:t>
          </a:r>
        </a:p>
      </dgm:t>
    </dgm:pt>
    <dgm:pt modelId="{5B11C8B2-4AD0-46F1-B19D-E1062BB256FA}" type="parTrans" cxnId="{B78D21EF-4D56-4DC2-A51D-36BBCE43CE03}">
      <dgm:prSet/>
      <dgm:spPr/>
      <dgm:t>
        <a:bodyPr/>
        <a:lstStyle/>
        <a:p>
          <a:endParaRPr lang="en-US"/>
        </a:p>
      </dgm:t>
    </dgm:pt>
    <dgm:pt modelId="{B597BA50-8AFE-49C8-A38E-EEE8E9AEB892}" type="sibTrans" cxnId="{B78D21EF-4D56-4DC2-A51D-36BBCE43CE03}">
      <dgm:prSet/>
      <dgm:spPr/>
      <dgm:t>
        <a:bodyPr/>
        <a:lstStyle/>
        <a:p>
          <a:endParaRPr lang="en-US"/>
        </a:p>
      </dgm:t>
    </dgm:pt>
    <dgm:pt modelId="{4D309453-6BA5-4C5C-A80D-8B4B7FB07607}">
      <dgm:prSet phldrT="[Text]"/>
      <dgm:spPr/>
      <dgm:t>
        <a:bodyPr/>
        <a:lstStyle/>
        <a:p>
          <a:pPr rtl="0"/>
          <a:r>
            <a:rPr lang="en-US" dirty="0" err="1"/>
            <a:t>Caralyn</a:t>
          </a:r>
          <a:r>
            <a:rPr lang="en-US" dirty="0"/>
            <a:t> Mendoza</a:t>
          </a:r>
          <a:br>
            <a:rPr lang="en-US" dirty="0"/>
          </a:br>
          <a:r>
            <a:rPr lang="en-US" dirty="0"/>
            <a:t>Newman-Crows Landing Unified School District</a:t>
          </a:r>
        </a:p>
      </dgm:t>
    </dgm:pt>
    <dgm:pt modelId="{BA7BE7D5-4C76-40CE-9F27-9AC0B18870BA}" type="parTrans" cxnId="{677AFC11-7424-4908-9882-DCB8964087E6}">
      <dgm:prSet/>
      <dgm:spPr/>
      <dgm:t>
        <a:bodyPr/>
        <a:lstStyle/>
        <a:p>
          <a:endParaRPr lang="en-US"/>
        </a:p>
      </dgm:t>
    </dgm:pt>
    <dgm:pt modelId="{FDA1D253-6106-4AE2-9998-ECEC58865A7A}" type="sibTrans" cxnId="{677AFC11-7424-4908-9882-DCB8964087E6}">
      <dgm:prSet/>
      <dgm:spPr/>
      <dgm:t>
        <a:bodyPr/>
        <a:lstStyle/>
        <a:p>
          <a:endParaRPr lang="en-US"/>
        </a:p>
      </dgm:t>
    </dgm:pt>
    <dgm:pt modelId="{DB246A18-44AC-4D8D-8939-2D53D892044E}">
      <dgm:prSet phldrT="[Text]"/>
      <dgm:spPr/>
      <dgm:t>
        <a:bodyPr/>
        <a:lstStyle/>
        <a:p>
          <a:pPr rtl="0"/>
          <a:r>
            <a:rPr lang="en-US" dirty="0"/>
            <a:t>Phylicia Burford</a:t>
          </a:r>
          <a:br>
            <a:rPr lang="en-US" dirty="0"/>
          </a:br>
          <a:r>
            <a:rPr lang="en-US" dirty="0"/>
            <a:t>Thornton Fractional TWP District 215</a:t>
          </a:r>
        </a:p>
      </dgm:t>
    </dgm:pt>
    <dgm:pt modelId="{71550058-8248-4560-AE18-8A628283D127}" type="parTrans" cxnId="{F611990A-46A0-49A9-BC8A-B9FDB7618C25}">
      <dgm:prSet/>
      <dgm:spPr/>
      <dgm:t>
        <a:bodyPr/>
        <a:lstStyle/>
        <a:p>
          <a:endParaRPr lang="en-US"/>
        </a:p>
      </dgm:t>
    </dgm:pt>
    <dgm:pt modelId="{70965900-C520-4A9C-8A22-76B4A5B2E67C}" type="sibTrans" cxnId="{F611990A-46A0-49A9-BC8A-B9FDB7618C25}">
      <dgm:prSet/>
      <dgm:spPr/>
      <dgm:t>
        <a:bodyPr/>
        <a:lstStyle/>
        <a:p>
          <a:endParaRPr lang="en-US"/>
        </a:p>
      </dgm:t>
    </dgm:pt>
    <dgm:pt modelId="{DC9EB0D3-8F4E-42A4-BDDF-8976E38F2EA5}">
      <dgm:prSet phldrT="[Text]"/>
      <dgm:spPr/>
      <dgm:t>
        <a:bodyPr/>
        <a:lstStyle/>
        <a:p>
          <a:pPr rtl="0"/>
          <a:r>
            <a:rPr lang="en-US" dirty="0"/>
            <a:t>Allison Butler</a:t>
          </a:r>
          <a:br>
            <a:rPr lang="en-US" dirty="0"/>
          </a:br>
          <a:r>
            <a:rPr lang="en-US" dirty="0"/>
            <a:t>USDA Child Nutrition Programs</a:t>
          </a:r>
        </a:p>
      </dgm:t>
    </dgm:pt>
    <dgm:pt modelId="{4E3F7EE3-10A3-4682-8EF9-481852A8BB19}" type="parTrans" cxnId="{B62181FE-68B6-41BB-B1AB-565E38F32573}">
      <dgm:prSet/>
      <dgm:spPr/>
      <dgm:t>
        <a:bodyPr/>
        <a:lstStyle/>
        <a:p>
          <a:endParaRPr lang="en-US"/>
        </a:p>
      </dgm:t>
    </dgm:pt>
    <dgm:pt modelId="{C753309E-F175-433D-9DF7-451AD6B2CD21}" type="sibTrans" cxnId="{B62181FE-68B6-41BB-B1AB-565E38F32573}">
      <dgm:prSet/>
      <dgm:spPr/>
      <dgm:t>
        <a:bodyPr/>
        <a:lstStyle/>
        <a:p>
          <a:endParaRPr lang="en-US"/>
        </a:p>
      </dgm:t>
    </dgm:pt>
    <dgm:pt modelId="{236C45A9-13E6-45B2-B755-EF5CA8F7637A}">
      <dgm:prSet phldrT="[Text]"/>
      <dgm:spPr/>
      <dgm:t>
        <a:bodyPr/>
        <a:lstStyle/>
        <a:p>
          <a:pPr algn="l"/>
          <a:r>
            <a:rPr lang="en-US"/>
            <a:t>Carrie Scheidel</a:t>
          </a:r>
          <a:br>
            <a:rPr lang="en-US"/>
          </a:br>
          <a:r>
            <a:rPr lang="en-US"/>
            <a:t>USDA Child                 Nutrition Programs </a:t>
          </a:r>
        </a:p>
      </dgm:t>
    </dgm:pt>
    <dgm:pt modelId="{95B38DE4-DDB7-495F-8076-5FBE8EBEF921}" type="parTrans" cxnId="{8B41757A-9121-4A30-9411-3320BBC817D4}">
      <dgm:prSet/>
      <dgm:spPr/>
      <dgm:t>
        <a:bodyPr/>
        <a:lstStyle/>
        <a:p>
          <a:endParaRPr lang="en-US"/>
        </a:p>
      </dgm:t>
    </dgm:pt>
    <dgm:pt modelId="{C2413349-DA4B-4BB1-B964-C308AB7486D7}" type="sibTrans" cxnId="{8B41757A-9121-4A30-9411-3320BBC817D4}">
      <dgm:prSet/>
      <dgm:spPr/>
      <dgm:t>
        <a:bodyPr/>
        <a:lstStyle/>
        <a:p>
          <a:endParaRPr lang="en-US"/>
        </a:p>
      </dgm:t>
    </dgm:pt>
    <dgm:pt modelId="{45506138-F91A-4AD1-9B02-D880E40C96C2}" type="pres">
      <dgm:prSet presAssocID="{BFBDBD62-828B-4FC2-BB66-68D317B36028}" presName="Name0" presStyleCnt="0">
        <dgm:presLayoutVars>
          <dgm:dir/>
          <dgm:resizeHandles val="exact"/>
        </dgm:presLayoutVars>
      </dgm:prSet>
      <dgm:spPr/>
    </dgm:pt>
    <dgm:pt modelId="{07C929D1-EAA3-4AAA-A2C0-CCFBB88D7A29}" type="pres">
      <dgm:prSet presAssocID="{D7DF89BF-50FB-4FF7-8168-3DCB76B85149}" presName="composite" presStyleCnt="0"/>
      <dgm:spPr/>
    </dgm:pt>
    <dgm:pt modelId="{53FEF65F-29EA-4E7D-8874-63538ED2D1A9}" type="pres">
      <dgm:prSet presAssocID="{D7DF89BF-50FB-4FF7-8168-3DCB76B85149}" presName="rect1" presStyleLbl="trAlignAcc1" presStyleIdx="0" presStyleCnt="5" custScaleX="84389" custLinFactNeighborX="-9565" custLinFactNeighborY="-78">
        <dgm:presLayoutVars>
          <dgm:bulletEnabled val="1"/>
        </dgm:presLayoutVars>
      </dgm:prSet>
      <dgm:spPr/>
    </dgm:pt>
    <dgm:pt modelId="{AC1A5E64-E6AA-45E6-8AB2-76D173278305}" type="pres">
      <dgm:prSet presAssocID="{D7DF89BF-50FB-4FF7-8168-3DCB76B85149}" presName="rect2" presStyleLbl="fgImgPlace1" presStyleIdx="0" presStyleCnt="5" custScaleX="117582"/>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 modelId="{3F412981-1790-4DBB-812C-643C1CB4F907}" type="pres">
      <dgm:prSet presAssocID="{B597BA50-8AFE-49C8-A38E-EEE8E9AEB892}" presName="sibTrans" presStyleCnt="0"/>
      <dgm:spPr/>
    </dgm:pt>
    <dgm:pt modelId="{49341F1C-EC32-47CC-8A6F-54F9C22B1564}" type="pres">
      <dgm:prSet presAssocID="{DC9EB0D3-8F4E-42A4-BDDF-8976E38F2EA5}" presName="composite" presStyleCnt="0"/>
      <dgm:spPr/>
    </dgm:pt>
    <dgm:pt modelId="{87A28569-B3F2-4EDE-9C9E-3975CA38A77F}" type="pres">
      <dgm:prSet presAssocID="{DC9EB0D3-8F4E-42A4-BDDF-8976E38F2EA5}" presName="rect1" presStyleLbl="trAlignAcc1" presStyleIdx="1" presStyleCnt="5" custScaleX="81524" custLinFactNeighborX="-9818" custLinFactNeighborY="-997">
        <dgm:presLayoutVars>
          <dgm:bulletEnabled val="1"/>
        </dgm:presLayoutVars>
      </dgm:prSet>
      <dgm:spPr/>
    </dgm:pt>
    <dgm:pt modelId="{B235EB1B-4A7F-469C-B093-6C50D741A9F0}" type="pres">
      <dgm:prSet presAssocID="{DC9EB0D3-8F4E-42A4-BDDF-8976E38F2EA5}" presName="rect2" presStyleLbl="fgImgPlace1" presStyleIdx="1" presStyleCnt="5" custLinFactNeighborX="-20240"/>
      <dgm:spPr>
        <a:blipFill dpi="0" rotWithShape="1">
          <a:blip xmlns:r="http://schemas.openxmlformats.org/officeDocument/2006/relationships" r:embed="rId2" cstate="screen">
            <a:extLst>
              <a:ext uri="{28A0092B-C50C-407E-A947-70E740481C1C}">
                <a14:useLocalDpi xmlns:a14="http://schemas.microsoft.com/office/drawing/2010/main"/>
              </a:ext>
            </a:extLst>
          </a:blip>
          <a:srcRect/>
          <a:stretch>
            <a:fillRect t="316"/>
          </a:stretch>
        </a:blipFill>
      </dgm:spPr>
    </dgm:pt>
    <dgm:pt modelId="{A1BFAC9D-E042-438C-A36A-C38BB9987E16}" type="pres">
      <dgm:prSet presAssocID="{C753309E-F175-433D-9DF7-451AD6B2CD21}" presName="sibTrans" presStyleCnt="0"/>
      <dgm:spPr/>
    </dgm:pt>
    <dgm:pt modelId="{019BF634-E4DD-49F6-8992-A2FE61CB5EFD}" type="pres">
      <dgm:prSet presAssocID="{236C45A9-13E6-45B2-B755-EF5CA8F7637A}" presName="composite" presStyleCnt="0"/>
      <dgm:spPr/>
    </dgm:pt>
    <dgm:pt modelId="{4E4E942E-8D54-4853-ABC6-8CD2297BF0B0}" type="pres">
      <dgm:prSet presAssocID="{236C45A9-13E6-45B2-B755-EF5CA8F7637A}" presName="rect1" presStyleLbl="trAlignAcc1" presStyleIdx="2" presStyleCnt="5" custScaleX="84101" custLinFactNeighborX="-15807" custLinFactNeighborY="-748">
        <dgm:presLayoutVars>
          <dgm:bulletEnabled val="1"/>
        </dgm:presLayoutVars>
      </dgm:prSet>
      <dgm:spPr/>
    </dgm:pt>
    <dgm:pt modelId="{5090E966-1F85-424F-A083-36B4C41E9D4C}" type="pres">
      <dgm:prSet presAssocID="{236C45A9-13E6-45B2-B755-EF5CA8F7637A}" presName="rect2" presStyleLbl="fgImgPlace1" presStyleIdx="2" presStyleCnt="5" custLinFactNeighborX="-47620" custLinFactNeighborY="1521"/>
      <dgm:spPr>
        <a:prstGeom prst="actionButtonBlank">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pt>
    <dgm:pt modelId="{F18FFA52-98CA-45F3-8B34-E6F39261CB45}" type="pres">
      <dgm:prSet presAssocID="{C2413349-DA4B-4BB1-B964-C308AB7486D7}" presName="sibTrans" presStyleCnt="0"/>
      <dgm:spPr/>
    </dgm:pt>
    <dgm:pt modelId="{C973011C-B781-4EFB-BF36-1BB827658BFB}" type="pres">
      <dgm:prSet presAssocID="{4D309453-6BA5-4C5C-A80D-8B4B7FB07607}" presName="composite" presStyleCnt="0"/>
      <dgm:spPr/>
    </dgm:pt>
    <dgm:pt modelId="{889F80B5-C30E-407F-B403-196FAC529001}" type="pres">
      <dgm:prSet presAssocID="{4D309453-6BA5-4C5C-A80D-8B4B7FB07607}" presName="rect1" presStyleLbl="trAlignAcc1" presStyleIdx="3" presStyleCnt="5">
        <dgm:presLayoutVars>
          <dgm:bulletEnabled val="1"/>
        </dgm:presLayoutVars>
      </dgm:prSet>
      <dgm:spPr/>
    </dgm:pt>
    <dgm:pt modelId="{535D5849-DBAE-4973-AA7B-30E8ECA0194B}" type="pres">
      <dgm:prSet presAssocID="{4D309453-6BA5-4C5C-A80D-8B4B7FB07607}" presName="rect2" presStyleLbl="fgImgPlace1" presStyleIdx="3" presStyleCnt="5"/>
      <dgm:spPr>
        <a:blipFill>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dgm:spPr>
    </dgm:pt>
    <dgm:pt modelId="{9D852275-395D-45BF-B25D-81263EA68B38}" type="pres">
      <dgm:prSet presAssocID="{FDA1D253-6106-4AE2-9998-ECEC58865A7A}" presName="sibTrans" presStyleCnt="0"/>
      <dgm:spPr/>
    </dgm:pt>
    <dgm:pt modelId="{F8B208CA-1694-49C6-B697-0594C2996D57}" type="pres">
      <dgm:prSet presAssocID="{DB246A18-44AC-4D8D-8939-2D53D892044E}" presName="composite" presStyleCnt="0"/>
      <dgm:spPr/>
    </dgm:pt>
    <dgm:pt modelId="{BF113406-59BD-49D1-B2F4-6D06D29FACD1}" type="pres">
      <dgm:prSet presAssocID="{DB246A18-44AC-4D8D-8939-2D53D892044E}" presName="rect1" presStyleLbl="trAlignAcc1" presStyleIdx="4" presStyleCnt="5">
        <dgm:presLayoutVars>
          <dgm:bulletEnabled val="1"/>
        </dgm:presLayoutVars>
      </dgm:prSet>
      <dgm:spPr/>
    </dgm:pt>
    <dgm:pt modelId="{8AA386E9-9349-4E16-9B00-426FD2597EAD}" type="pres">
      <dgm:prSet presAssocID="{DB246A18-44AC-4D8D-8939-2D53D892044E}" presName="rect2" presStyleLbl="fgImgPlace1" presStyleIdx="4" presStyleCnt="5"/>
      <dgm:spPr>
        <a:blipFill>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dgm:spPr>
    </dgm:pt>
  </dgm:ptLst>
  <dgm:cxnLst>
    <dgm:cxn modelId="{F611990A-46A0-49A9-BC8A-B9FDB7618C25}" srcId="{BFBDBD62-828B-4FC2-BB66-68D317B36028}" destId="{DB246A18-44AC-4D8D-8939-2D53D892044E}" srcOrd="4" destOrd="0" parTransId="{71550058-8248-4560-AE18-8A628283D127}" sibTransId="{70965900-C520-4A9C-8A22-76B4A5B2E67C}"/>
    <dgm:cxn modelId="{677AFC11-7424-4908-9882-DCB8964087E6}" srcId="{BFBDBD62-828B-4FC2-BB66-68D317B36028}" destId="{4D309453-6BA5-4C5C-A80D-8B4B7FB07607}" srcOrd="3" destOrd="0" parTransId="{BA7BE7D5-4C76-40CE-9F27-9AC0B18870BA}" sibTransId="{FDA1D253-6106-4AE2-9998-ECEC58865A7A}"/>
    <dgm:cxn modelId="{59440865-3E53-44DF-B697-1BA7822587A4}" type="presOf" srcId="{BFBDBD62-828B-4FC2-BB66-68D317B36028}" destId="{45506138-F91A-4AD1-9B02-D880E40C96C2}" srcOrd="0" destOrd="0" presId="urn:microsoft.com/office/officeart/2008/layout/PictureStrips"/>
    <dgm:cxn modelId="{36C7D774-4FA0-446C-ADED-6C332E6CB168}" type="presOf" srcId="{D7DF89BF-50FB-4FF7-8168-3DCB76B85149}" destId="{53FEF65F-29EA-4E7D-8874-63538ED2D1A9}" srcOrd="0" destOrd="0" presId="urn:microsoft.com/office/officeart/2008/layout/PictureStrips"/>
    <dgm:cxn modelId="{8B41757A-9121-4A30-9411-3320BBC817D4}" srcId="{BFBDBD62-828B-4FC2-BB66-68D317B36028}" destId="{236C45A9-13E6-45B2-B755-EF5CA8F7637A}" srcOrd="2" destOrd="0" parTransId="{95B38DE4-DDB7-495F-8076-5FBE8EBEF921}" sibTransId="{C2413349-DA4B-4BB1-B964-C308AB7486D7}"/>
    <dgm:cxn modelId="{F194AE9D-6BF1-499A-A784-D151BC1E378B}" type="presOf" srcId="{DB246A18-44AC-4D8D-8939-2D53D892044E}" destId="{BF113406-59BD-49D1-B2F4-6D06D29FACD1}" srcOrd="0" destOrd="0" presId="urn:microsoft.com/office/officeart/2008/layout/PictureStrips"/>
    <dgm:cxn modelId="{39F5F3A1-D540-4E3F-B2FB-FCF3061FA289}" type="presOf" srcId="{4D309453-6BA5-4C5C-A80D-8B4B7FB07607}" destId="{889F80B5-C30E-407F-B403-196FAC529001}" srcOrd="0" destOrd="0" presId="urn:microsoft.com/office/officeart/2008/layout/PictureStrips"/>
    <dgm:cxn modelId="{2D953AA7-7416-43C3-A742-67354DC85C2B}" type="presOf" srcId="{236C45A9-13E6-45B2-B755-EF5CA8F7637A}" destId="{4E4E942E-8D54-4853-ABC6-8CD2297BF0B0}" srcOrd="0" destOrd="0" presId="urn:microsoft.com/office/officeart/2008/layout/PictureStrips"/>
    <dgm:cxn modelId="{83F9D7C3-376C-4EC2-B078-E9C983CC816D}" type="presOf" srcId="{DC9EB0D3-8F4E-42A4-BDDF-8976E38F2EA5}" destId="{87A28569-B3F2-4EDE-9C9E-3975CA38A77F}" srcOrd="0" destOrd="0" presId="urn:microsoft.com/office/officeart/2008/layout/PictureStrips"/>
    <dgm:cxn modelId="{B78D21EF-4D56-4DC2-A51D-36BBCE43CE03}" srcId="{BFBDBD62-828B-4FC2-BB66-68D317B36028}" destId="{D7DF89BF-50FB-4FF7-8168-3DCB76B85149}" srcOrd="0" destOrd="0" parTransId="{5B11C8B2-4AD0-46F1-B19D-E1062BB256FA}" sibTransId="{B597BA50-8AFE-49C8-A38E-EEE8E9AEB892}"/>
    <dgm:cxn modelId="{B62181FE-68B6-41BB-B1AB-565E38F32573}" srcId="{BFBDBD62-828B-4FC2-BB66-68D317B36028}" destId="{DC9EB0D3-8F4E-42A4-BDDF-8976E38F2EA5}" srcOrd="1" destOrd="0" parTransId="{4E3F7EE3-10A3-4682-8EF9-481852A8BB19}" sibTransId="{C753309E-F175-433D-9DF7-451AD6B2CD21}"/>
    <dgm:cxn modelId="{511D2700-6B45-4280-BD61-F7E461A7B3CF}" type="presParOf" srcId="{45506138-F91A-4AD1-9B02-D880E40C96C2}" destId="{07C929D1-EAA3-4AAA-A2C0-CCFBB88D7A29}" srcOrd="0" destOrd="0" presId="urn:microsoft.com/office/officeart/2008/layout/PictureStrips"/>
    <dgm:cxn modelId="{64EE52D4-0E6A-4A0A-901E-A370DDD16E45}" type="presParOf" srcId="{07C929D1-EAA3-4AAA-A2C0-CCFBB88D7A29}" destId="{53FEF65F-29EA-4E7D-8874-63538ED2D1A9}" srcOrd="0" destOrd="0" presId="urn:microsoft.com/office/officeart/2008/layout/PictureStrips"/>
    <dgm:cxn modelId="{DDC82D90-C11A-41CA-804D-3DD112A6F706}" type="presParOf" srcId="{07C929D1-EAA3-4AAA-A2C0-CCFBB88D7A29}" destId="{AC1A5E64-E6AA-45E6-8AB2-76D173278305}" srcOrd="1" destOrd="0" presId="urn:microsoft.com/office/officeart/2008/layout/PictureStrips"/>
    <dgm:cxn modelId="{C549747B-0385-4D57-80B7-68AE2503AC19}" type="presParOf" srcId="{45506138-F91A-4AD1-9B02-D880E40C96C2}" destId="{3F412981-1790-4DBB-812C-643C1CB4F907}" srcOrd="1" destOrd="0" presId="urn:microsoft.com/office/officeart/2008/layout/PictureStrips"/>
    <dgm:cxn modelId="{E97DB1EA-3AF7-4575-870D-578B5B6492FD}" type="presParOf" srcId="{45506138-F91A-4AD1-9B02-D880E40C96C2}" destId="{49341F1C-EC32-47CC-8A6F-54F9C22B1564}" srcOrd="2" destOrd="0" presId="urn:microsoft.com/office/officeart/2008/layout/PictureStrips"/>
    <dgm:cxn modelId="{42807B09-89A4-4A21-A687-61674E855357}" type="presParOf" srcId="{49341F1C-EC32-47CC-8A6F-54F9C22B1564}" destId="{87A28569-B3F2-4EDE-9C9E-3975CA38A77F}" srcOrd="0" destOrd="0" presId="urn:microsoft.com/office/officeart/2008/layout/PictureStrips"/>
    <dgm:cxn modelId="{87EE187A-7207-484D-897F-CE8912C14698}" type="presParOf" srcId="{49341F1C-EC32-47CC-8A6F-54F9C22B1564}" destId="{B235EB1B-4A7F-469C-B093-6C50D741A9F0}" srcOrd="1" destOrd="0" presId="urn:microsoft.com/office/officeart/2008/layout/PictureStrips"/>
    <dgm:cxn modelId="{08BF8BDE-A9BA-4318-87EC-BAFCE0726834}" type="presParOf" srcId="{45506138-F91A-4AD1-9B02-D880E40C96C2}" destId="{A1BFAC9D-E042-438C-A36A-C38BB9987E16}" srcOrd="3" destOrd="0" presId="urn:microsoft.com/office/officeart/2008/layout/PictureStrips"/>
    <dgm:cxn modelId="{7C833DDB-07FA-42BE-8EAE-57667DE93B08}" type="presParOf" srcId="{45506138-F91A-4AD1-9B02-D880E40C96C2}" destId="{019BF634-E4DD-49F6-8992-A2FE61CB5EFD}" srcOrd="4" destOrd="0" presId="urn:microsoft.com/office/officeart/2008/layout/PictureStrips"/>
    <dgm:cxn modelId="{17C641EF-6C14-45C9-BB13-DCA93E07DFFE}" type="presParOf" srcId="{019BF634-E4DD-49F6-8992-A2FE61CB5EFD}" destId="{4E4E942E-8D54-4853-ABC6-8CD2297BF0B0}" srcOrd="0" destOrd="0" presId="urn:microsoft.com/office/officeart/2008/layout/PictureStrips"/>
    <dgm:cxn modelId="{93C78533-1256-4ADF-BA4D-F1D782D206BD}" type="presParOf" srcId="{019BF634-E4DD-49F6-8992-A2FE61CB5EFD}" destId="{5090E966-1F85-424F-A083-36B4C41E9D4C}" srcOrd="1" destOrd="0" presId="urn:microsoft.com/office/officeart/2008/layout/PictureStrips"/>
    <dgm:cxn modelId="{5B661FAA-F3D4-4766-9F56-0A9A3AF327F0}" type="presParOf" srcId="{45506138-F91A-4AD1-9B02-D880E40C96C2}" destId="{F18FFA52-98CA-45F3-8B34-E6F39261CB45}" srcOrd="5" destOrd="0" presId="urn:microsoft.com/office/officeart/2008/layout/PictureStrips"/>
    <dgm:cxn modelId="{4ED2C559-10A2-427F-9BA4-655A49C6D611}" type="presParOf" srcId="{45506138-F91A-4AD1-9B02-D880E40C96C2}" destId="{C973011C-B781-4EFB-BF36-1BB827658BFB}" srcOrd="6" destOrd="0" presId="urn:microsoft.com/office/officeart/2008/layout/PictureStrips"/>
    <dgm:cxn modelId="{C745AF22-A3F2-4296-A376-7118F68D8B23}" type="presParOf" srcId="{C973011C-B781-4EFB-BF36-1BB827658BFB}" destId="{889F80B5-C30E-407F-B403-196FAC529001}" srcOrd="0" destOrd="0" presId="urn:microsoft.com/office/officeart/2008/layout/PictureStrips"/>
    <dgm:cxn modelId="{BBB1B2DD-B127-4E9E-9A08-6B4F402E1654}" type="presParOf" srcId="{C973011C-B781-4EFB-BF36-1BB827658BFB}" destId="{535D5849-DBAE-4973-AA7B-30E8ECA0194B}" srcOrd="1" destOrd="0" presId="urn:microsoft.com/office/officeart/2008/layout/PictureStrips"/>
    <dgm:cxn modelId="{8DB04C49-0A53-49B8-8A00-3B13EED06D3C}" type="presParOf" srcId="{45506138-F91A-4AD1-9B02-D880E40C96C2}" destId="{9D852275-395D-45BF-B25D-81263EA68B38}" srcOrd="7" destOrd="0" presId="urn:microsoft.com/office/officeart/2008/layout/PictureStrips"/>
    <dgm:cxn modelId="{D0D0D785-A5F1-43D1-8264-F240EA986199}" type="presParOf" srcId="{45506138-F91A-4AD1-9B02-D880E40C96C2}" destId="{F8B208CA-1694-49C6-B697-0594C2996D57}" srcOrd="8" destOrd="0" presId="urn:microsoft.com/office/officeart/2008/layout/PictureStrips"/>
    <dgm:cxn modelId="{461597ED-33F2-41FF-9C8D-7C43891C10B9}" type="presParOf" srcId="{F8B208CA-1694-49C6-B697-0594C2996D57}" destId="{BF113406-59BD-49D1-B2F4-6D06D29FACD1}" srcOrd="0" destOrd="0" presId="urn:microsoft.com/office/officeart/2008/layout/PictureStrips"/>
    <dgm:cxn modelId="{9E4503A9-855E-473C-A38C-B7E5B3C9F997}" type="presParOf" srcId="{F8B208CA-1694-49C6-B697-0594C2996D57}" destId="{8AA386E9-9349-4E16-9B00-426FD2597EAD}"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1DE7B7-58DA-40A3-8946-8D2B13A1EB9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985289D7-4BDE-481F-8C0A-205483206DD3}">
      <dgm:prSet phldrT="[Text]" custT="1"/>
      <dgm:spPr>
        <a:xfrm>
          <a:off x="629145" y="320963"/>
          <a:ext cx="6457248" cy="1171170"/>
        </a:xfrm>
        <a:solidFill>
          <a:srgbClr val="7030A0"/>
        </a:solidFill>
        <a:ln w="25400" cap="flat" cmpd="sng" algn="ctr">
          <a:solidFill>
            <a:sysClr val="window" lastClr="FFFFFF">
              <a:hueOff val="0"/>
              <a:satOff val="0"/>
              <a:lumOff val="0"/>
              <a:alphaOff val="0"/>
            </a:sysClr>
          </a:solidFill>
          <a:prstDash val="solid"/>
        </a:ln>
        <a:effectLst/>
      </dgm:spPr>
      <dgm:t>
        <a:bodyPr/>
        <a:lstStyle/>
        <a:p>
          <a:pPr>
            <a:buNone/>
          </a:pPr>
          <a:r>
            <a:rPr lang="en-US" sz="2200" b="1">
              <a:solidFill>
                <a:sysClr val="window" lastClr="FFFFFF"/>
              </a:solidFill>
              <a:latin typeface="+mn-lt"/>
              <a:ea typeface="+mn-ea"/>
              <a:cs typeface="Arial"/>
            </a:rPr>
            <a:t>Providing training and technical assistance </a:t>
          </a:r>
          <a:r>
            <a:rPr lang="en-US" sz="2200">
              <a:solidFill>
                <a:sysClr val="window" lastClr="FFFFFF"/>
              </a:solidFill>
              <a:latin typeface="+mn-lt"/>
              <a:ea typeface="+mn-ea"/>
              <a:cs typeface="Arial"/>
            </a:rPr>
            <a:t>for </a:t>
          </a:r>
          <a:r>
            <a:rPr lang="en-US" sz="2200" b="0" i="0">
              <a:latin typeface="+mn-lt"/>
              <a:cs typeface="Arial"/>
            </a:rPr>
            <a:t>child nutrition professionals to enable them to prepare and serve nutritious meals that appeal to participants</a:t>
          </a:r>
          <a:endParaRPr lang="en-US" sz="2200">
            <a:solidFill>
              <a:sysClr val="window" lastClr="FFFFFF"/>
            </a:solidFill>
            <a:latin typeface="+mn-lt"/>
            <a:ea typeface="+mn-ea"/>
            <a:cs typeface="Arial"/>
          </a:endParaRPr>
        </a:p>
      </dgm:t>
    </dgm:pt>
    <dgm:pt modelId="{52D31F58-5254-465A-B4D1-0799178AD960}" type="parTrans" cxnId="{445E22F3-8A72-475F-A573-8BA5F9ACB95C}">
      <dgm:prSet/>
      <dgm:spPr/>
      <dgm:t>
        <a:bodyPr/>
        <a:lstStyle/>
        <a:p>
          <a:endParaRPr lang="en-US"/>
        </a:p>
      </dgm:t>
    </dgm:pt>
    <dgm:pt modelId="{3309D2A8-1441-4502-9136-6747FB632249}" type="sibTrans" cxnId="{445E22F3-8A72-475F-A573-8BA5F9ACB95C}">
      <dgm:prSet/>
      <dgm:spPr>
        <a:xfrm>
          <a:off x="-5124627" y="-785032"/>
          <a:ext cx="6102809" cy="6102809"/>
        </a:xfrm>
        <a:prstGeom prst="blockArc">
          <a:avLst>
            <a:gd name="adj1" fmla="val 18900000"/>
            <a:gd name="adj2" fmla="val 2700000"/>
            <a:gd name="adj3" fmla="val 354"/>
          </a:avLst>
        </a:prstGeom>
        <a:noFill/>
        <a:ln w="25400" cap="flat" cmpd="sng" algn="ctr">
          <a:solidFill>
            <a:srgbClr val="4F81BD">
              <a:shade val="60000"/>
              <a:hueOff val="0"/>
              <a:satOff val="0"/>
              <a:lumOff val="0"/>
              <a:alphaOff val="0"/>
            </a:srgbClr>
          </a:solidFill>
          <a:prstDash val="solid"/>
        </a:ln>
        <a:effectLst/>
      </dgm:spPr>
      <dgm:t>
        <a:bodyPr/>
        <a:lstStyle/>
        <a:p>
          <a:endParaRPr lang="en-US"/>
        </a:p>
      </dgm:t>
    </dgm:pt>
    <dgm:pt modelId="{C57973E6-FE0C-413B-81F0-3890B4360781}">
      <dgm:prSet phldrT="[Text]" custT="1"/>
      <dgm:spPr>
        <a:xfrm>
          <a:off x="629145" y="3050310"/>
          <a:ext cx="6457248" cy="1151770"/>
        </a:xfrm>
        <a:solidFill>
          <a:srgbClr val="006600"/>
        </a:solidFill>
        <a:ln w="25400" cap="flat" cmpd="sng" algn="ctr">
          <a:solidFill>
            <a:sysClr val="window" lastClr="FFFFFF">
              <a:hueOff val="0"/>
              <a:satOff val="0"/>
              <a:lumOff val="0"/>
              <a:alphaOff val="0"/>
            </a:sysClr>
          </a:solidFill>
          <a:prstDash val="solid"/>
        </a:ln>
        <a:effectLst/>
      </dgm:spPr>
      <dgm:t>
        <a:bodyPr/>
        <a:lstStyle/>
        <a:p>
          <a:pPr>
            <a:buNone/>
          </a:pPr>
          <a:r>
            <a:rPr lang="en-US" sz="2200" b="1">
              <a:solidFill>
                <a:sysClr val="window" lastClr="FFFFFF"/>
              </a:solidFill>
              <a:latin typeface="+mn-lt"/>
              <a:ea typeface="+mn-ea"/>
              <a:cs typeface="Arial"/>
            </a:rPr>
            <a:t>Developing nutrition education resources </a:t>
          </a:r>
          <a:r>
            <a:rPr lang="en-US" sz="2200">
              <a:solidFill>
                <a:sysClr val="window" lastClr="FFFFFF"/>
              </a:solidFill>
              <a:latin typeface="+mn-lt"/>
              <a:ea typeface="+mn-ea"/>
              <a:cs typeface="Arial"/>
            </a:rPr>
            <a:t>to help children make healthy food and physical activity choices as part of a healthy lifestyle</a:t>
          </a:r>
        </a:p>
      </dgm:t>
    </dgm:pt>
    <dgm:pt modelId="{27B14407-2E65-4889-A3B6-036DC86FB1FB}" type="parTrans" cxnId="{E4971846-E780-4061-AB23-27A2CD2089B7}">
      <dgm:prSet/>
      <dgm:spPr/>
      <dgm:t>
        <a:bodyPr/>
        <a:lstStyle/>
        <a:p>
          <a:endParaRPr lang="es-US"/>
        </a:p>
      </dgm:t>
    </dgm:pt>
    <dgm:pt modelId="{E258D3D8-52B1-4347-B19D-D93A44579EBA}" type="sibTrans" cxnId="{E4971846-E780-4061-AB23-27A2CD2089B7}">
      <dgm:prSet/>
      <dgm:spPr/>
      <dgm:t>
        <a:bodyPr/>
        <a:lstStyle/>
        <a:p>
          <a:endParaRPr lang="es-US"/>
        </a:p>
      </dgm:t>
    </dgm:pt>
    <dgm:pt modelId="{D1D21A1C-6D7D-41C0-8040-6619C87C3A1A}">
      <dgm:prSet phldrT="[Text]" custT="1"/>
      <dgm:spPr>
        <a:xfrm>
          <a:off x="958675" y="1664854"/>
          <a:ext cx="6127717" cy="1203035"/>
        </a:xfrm>
        <a:solidFill>
          <a:srgbClr val="F79646">
            <a:lumMod val="75000"/>
          </a:srgbClr>
        </a:solidFill>
        <a:ln w="25400" cap="flat" cmpd="sng" algn="ctr">
          <a:solidFill>
            <a:sysClr val="window" lastClr="FFFFFF">
              <a:hueOff val="0"/>
              <a:satOff val="0"/>
              <a:lumOff val="0"/>
              <a:alphaOff val="0"/>
            </a:sysClr>
          </a:solidFill>
          <a:prstDash val="solid"/>
        </a:ln>
        <a:effectLst/>
      </dgm:spPr>
      <dgm:t>
        <a:bodyPr/>
        <a:lstStyle/>
        <a:p>
          <a:pPr>
            <a:buNone/>
          </a:pPr>
          <a:r>
            <a:rPr lang="en-US" sz="2200" b="1">
              <a:solidFill>
                <a:sysClr val="window" lastClr="FFFFFF"/>
              </a:solidFill>
              <a:latin typeface="+mn-lt"/>
              <a:ea typeface="+mn-ea"/>
              <a:cs typeface="Arial" panose="020B0604020202020204" pitchFamily="34" charset="0"/>
            </a:rPr>
            <a:t>Providing technical resources </a:t>
          </a:r>
          <a:r>
            <a:rPr lang="en-US" sz="2200">
              <a:solidFill>
                <a:sysClr val="window" lastClr="FFFFFF"/>
              </a:solidFill>
              <a:latin typeface="+mn-lt"/>
              <a:ea typeface="+mn-ea"/>
              <a:cs typeface="Arial" panose="020B0604020202020204" pitchFamily="34" charset="0"/>
            </a:rPr>
            <a:t>to support healthy school &amp; child care environments</a:t>
          </a:r>
        </a:p>
      </dgm:t>
    </dgm:pt>
    <dgm:pt modelId="{F404639D-7D49-47BF-9559-48C7AF002284}" type="sibTrans" cxnId="{C3DF231A-13AD-4FD5-9D8C-DAD57AB90BCC}">
      <dgm:prSet/>
      <dgm:spPr/>
      <dgm:t>
        <a:bodyPr/>
        <a:lstStyle/>
        <a:p>
          <a:endParaRPr lang="en-US"/>
        </a:p>
      </dgm:t>
    </dgm:pt>
    <dgm:pt modelId="{555D4B88-0CDC-4A9D-A229-9529661C58C9}" type="parTrans" cxnId="{C3DF231A-13AD-4FD5-9D8C-DAD57AB90BCC}">
      <dgm:prSet/>
      <dgm:spPr/>
      <dgm:t>
        <a:bodyPr/>
        <a:lstStyle/>
        <a:p>
          <a:endParaRPr lang="en-US"/>
        </a:p>
      </dgm:t>
    </dgm:pt>
    <dgm:pt modelId="{521C25E7-8701-48C4-8511-93130F3D1890}" type="pres">
      <dgm:prSet presAssocID="{BA1DE7B7-58DA-40A3-8946-8D2B13A1EB94}" presName="Name0" presStyleCnt="0">
        <dgm:presLayoutVars>
          <dgm:chMax val="7"/>
          <dgm:chPref val="7"/>
          <dgm:dir/>
        </dgm:presLayoutVars>
      </dgm:prSet>
      <dgm:spPr/>
    </dgm:pt>
    <dgm:pt modelId="{52E4E3CB-962E-4B6B-AE0E-435D2E8F9FAC}" type="pres">
      <dgm:prSet presAssocID="{BA1DE7B7-58DA-40A3-8946-8D2B13A1EB94}" presName="Name1" presStyleCnt="0"/>
      <dgm:spPr/>
    </dgm:pt>
    <dgm:pt modelId="{F0BFDD58-1BD7-433C-B09D-749F7E0684F9}" type="pres">
      <dgm:prSet presAssocID="{BA1DE7B7-58DA-40A3-8946-8D2B13A1EB94}" presName="cycle" presStyleCnt="0"/>
      <dgm:spPr/>
    </dgm:pt>
    <dgm:pt modelId="{EC06C3AA-1A8E-4492-9AD0-111480B5DCDE}" type="pres">
      <dgm:prSet presAssocID="{BA1DE7B7-58DA-40A3-8946-8D2B13A1EB94}" presName="srcNode" presStyleLbl="node1" presStyleIdx="0" presStyleCnt="3"/>
      <dgm:spPr/>
    </dgm:pt>
    <dgm:pt modelId="{7C586175-C521-441C-8782-33D869A9914C}" type="pres">
      <dgm:prSet presAssocID="{BA1DE7B7-58DA-40A3-8946-8D2B13A1EB94}" presName="conn" presStyleLbl="parChTrans1D2" presStyleIdx="0" presStyleCnt="1"/>
      <dgm:spPr/>
    </dgm:pt>
    <dgm:pt modelId="{14451672-D01B-4058-A3F1-1DAF26ECE603}" type="pres">
      <dgm:prSet presAssocID="{BA1DE7B7-58DA-40A3-8946-8D2B13A1EB94}" presName="extraNode" presStyleLbl="node1" presStyleIdx="0" presStyleCnt="3"/>
      <dgm:spPr/>
    </dgm:pt>
    <dgm:pt modelId="{39F2E362-1D97-40F8-8324-6304B42C1DB5}" type="pres">
      <dgm:prSet presAssocID="{BA1DE7B7-58DA-40A3-8946-8D2B13A1EB94}" presName="dstNode" presStyleLbl="node1" presStyleIdx="0" presStyleCnt="3"/>
      <dgm:spPr/>
    </dgm:pt>
    <dgm:pt modelId="{F28D13A0-5904-4082-AD0C-2C1536D907C3}" type="pres">
      <dgm:prSet presAssocID="{C57973E6-FE0C-413B-81F0-3890B4360781}" presName="text_1" presStyleLbl="node1" presStyleIdx="0" presStyleCnt="3" custScaleY="121749">
        <dgm:presLayoutVars>
          <dgm:bulletEnabled val="1"/>
        </dgm:presLayoutVars>
      </dgm:prSet>
      <dgm:spPr>
        <a:prstGeom prst="rect">
          <a:avLst/>
        </a:prstGeom>
      </dgm:spPr>
    </dgm:pt>
    <dgm:pt modelId="{23BAB930-9EA5-4A72-90BD-2CDB4B53D01B}" type="pres">
      <dgm:prSet presAssocID="{C57973E6-FE0C-413B-81F0-3890B4360781}" presName="accent_1" presStyleCnt="0"/>
      <dgm:spPr/>
    </dgm:pt>
    <dgm:pt modelId="{C04B4F6D-5811-4EAA-B183-80B17B5BF35B}" type="pres">
      <dgm:prSet presAssocID="{C57973E6-FE0C-413B-81F0-3890B4360781}" presName="accentRepeatNode" presStyleLbl="solidFgAcc1" presStyleIdx="0" presStyleCnt="3"/>
      <dgm:spPr>
        <a:blipFill rotWithShape="0">
          <a:blip xmlns:r="http://schemas.openxmlformats.org/officeDocument/2006/relationships" r:embed="rId1"/>
          <a:stretch>
            <a:fillRect/>
          </a:stretch>
        </a:blipFill>
        <a:ln>
          <a:solidFill>
            <a:srgbClr val="7030A0"/>
          </a:solidFill>
        </a:ln>
      </dgm:spPr>
    </dgm:pt>
    <dgm:pt modelId="{C743F00A-78AA-4176-898D-A9B92EA75841}" type="pres">
      <dgm:prSet presAssocID="{985289D7-4BDE-481F-8C0A-205483206DD3}" presName="text_2" presStyleLbl="node1" presStyleIdx="1" presStyleCnt="3" custScaleY="121044">
        <dgm:presLayoutVars>
          <dgm:bulletEnabled val="1"/>
        </dgm:presLayoutVars>
      </dgm:prSet>
      <dgm:spPr>
        <a:prstGeom prst="rect">
          <a:avLst/>
        </a:prstGeom>
      </dgm:spPr>
    </dgm:pt>
    <dgm:pt modelId="{8B64C04F-A78C-4B0D-AAFA-D32DFC43997D}" type="pres">
      <dgm:prSet presAssocID="{985289D7-4BDE-481F-8C0A-205483206DD3}" presName="accent_2" presStyleCnt="0"/>
      <dgm:spPr/>
    </dgm:pt>
    <dgm:pt modelId="{B572AE6A-C52B-43F3-86A5-419AFAA7D3BB}" type="pres">
      <dgm:prSet presAssocID="{985289D7-4BDE-481F-8C0A-205483206DD3}" presName="accentRepeatNode" presStyleLbl="solidFgAcc1" presStyleIdx="1" presStyleCnt="3"/>
      <dgm:spPr>
        <a:xfrm>
          <a:off x="62551" y="339955"/>
          <a:ext cx="1133186" cy="1133186"/>
        </a:xfrm>
        <a:prstGeom prst="ellipse">
          <a:avLst/>
        </a:prstGeom>
        <a:solidFill>
          <a:sysClr val="window" lastClr="FFFFFF">
            <a:hueOff val="0"/>
            <a:satOff val="0"/>
            <a:lumOff val="0"/>
            <a:alphaOff val="0"/>
          </a:sysClr>
        </a:solidFill>
        <a:ln w="25400" cap="flat" cmpd="sng" algn="ctr">
          <a:solidFill>
            <a:srgbClr val="7030A0"/>
          </a:solidFill>
          <a:prstDash val="solid"/>
        </a:ln>
        <a:effectLst/>
      </dgm:spPr>
    </dgm:pt>
    <dgm:pt modelId="{CBBF630B-8D59-4A36-B849-ADA5B78C12BF}" type="pres">
      <dgm:prSet presAssocID="{D1D21A1C-6D7D-41C0-8040-6619C87C3A1A}" presName="text_3" presStyleLbl="node1" presStyleIdx="2" presStyleCnt="3">
        <dgm:presLayoutVars>
          <dgm:bulletEnabled val="1"/>
        </dgm:presLayoutVars>
      </dgm:prSet>
      <dgm:spPr>
        <a:prstGeom prst="rect">
          <a:avLst/>
        </a:prstGeom>
      </dgm:spPr>
    </dgm:pt>
    <dgm:pt modelId="{87890E84-B337-403E-968F-91738EC17C8F}" type="pres">
      <dgm:prSet presAssocID="{D1D21A1C-6D7D-41C0-8040-6619C87C3A1A}" presName="accent_3" presStyleCnt="0"/>
      <dgm:spPr/>
    </dgm:pt>
    <dgm:pt modelId="{72EA5468-72E2-47D3-8AAF-4D9EBB6685BE}" type="pres">
      <dgm:prSet presAssocID="{D1D21A1C-6D7D-41C0-8040-6619C87C3A1A}" presName="accentRepeatNode" presStyleLbl="solidFgAcc1" presStyleIdx="2" presStyleCnt="3"/>
      <dgm:spPr>
        <a:xfrm>
          <a:off x="392082" y="1699779"/>
          <a:ext cx="1133186" cy="1133186"/>
        </a:xfrm>
        <a:prstGeom prst="ellipse">
          <a:avLst/>
        </a:prstGeom>
        <a:blipFill rotWithShape="0">
          <a:blip xmlns:r="http://schemas.openxmlformats.org/officeDocument/2006/relationships" r:embed="rId1"/>
          <a:stretch>
            <a:fillRect/>
          </a:stretch>
        </a:blipFill>
        <a:ln w="25400" cap="flat" cmpd="sng" algn="ctr">
          <a:solidFill>
            <a:srgbClr val="7030A0"/>
          </a:solidFill>
          <a:prstDash val="solid"/>
        </a:ln>
        <a:effectLst/>
      </dgm:spPr>
    </dgm:pt>
  </dgm:ptLst>
  <dgm:cxnLst>
    <dgm:cxn modelId="{55C12117-E0BD-40F8-AADA-E4783504ECB0}" type="presOf" srcId="{985289D7-4BDE-481F-8C0A-205483206DD3}" destId="{C743F00A-78AA-4176-898D-A9B92EA75841}" srcOrd="0" destOrd="0" presId="urn:microsoft.com/office/officeart/2008/layout/VerticalCurvedList"/>
    <dgm:cxn modelId="{C3DF231A-13AD-4FD5-9D8C-DAD57AB90BCC}" srcId="{BA1DE7B7-58DA-40A3-8946-8D2B13A1EB94}" destId="{D1D21A1C-6D7D-41C0-8040-6619C87C3A1A}" srcOrd="2" destOrd="0" parTransId="{555D4B88-0CDC-4A9D-A229-9529661C58C9}" sibTransId="{F404639D-7D49-47BF-9559-48C7AF002284}"/>
    <dgm:cxn modelId="{475D2B5B-338D-4077-A16F-C23FF9619467}" type="presOf" srcId="{BA1DE7B7-58DA-40A3-8946-8D2B13A1EB94}" destId="{521C25E7-8701-48C4-8511-93130F3D1890}" srcOrd="0" destOrd="0" presId="urn:microsoft.com/office/officeart/2008/layout/VerticalCurvedList"/>
    <dgm:cxn modelId="{E4971846-E780-4061-AB23-27A2CD2089B7}" srcId="{BA1DE7B7-58DA-40A3-8946-8D2B13A1EB94}" destId="{C57973E6-FE0C-413B-81F0-3890B4360781}" srcOrd="0" destOrd="0" parTransId="{27B14407-2E65-4889-A3B6-036DC86FB1FB}" sibTransId="{E258D3D8-52B1-4347-B19D-D93A44579EBA}"/>
    <dgm:cxn modelId="{013848D6-8F7B-473D-8BD6-1396D87A9F10}" type="presOf" srcId="{E258D3D8-52B1-4347-B19D-D93A44579EBA}" destId="{7C586175-C521-441C-8782-33D869A9914C}" srcOrd="0" destOrd="0" presId="urn:microsoft.com/office/officeart/2008/layout/VerticalCurvedList"/>
    <dgm:cxn modelId="{1E8B85D6-DC8E-43E9-9F8D-97929A1B8533}" type="presOf" srcId="{D1D21A1C-6D7D-41C0-8040-6619C87C3A1A}" destId="{CBBF630B-8D59-4A36-B849-ADA5B78C12BF}" srcOrd="0" destOrd="0" presId="urn:microsoft.com/office/officeart/2008/layout/VerticalCurvedList"/>
    <dgm:cxn modelId="{5385D2EC-FD5E-4415-B014-54ADD27E68B8}" type="presOf" srcId="{C57973E6-FE0C-413B-81F0-3890B4360781}" destId="{F28D13A0-5904-4082-AD0C-2C1536D907C3}" srcOrd="0" destOrd="0" presId="urn:microsoft.com/office/officeart/2008/layout/VerticalCurvedList"/>
    <dgm:cxn modelId="{445E22F3-8A72-475F-A573-8BA5F9ACB95C}" srcId="{BA1DE7B7-58DA-40A3-8946-8D2B13A1EB94}" destId="{985289D7-4BDE-481F-8C0A-205483206DD3}" srcOrd="1" destOrd="0" parTransId="{52D31F58-5254-465A-B4D1-0799178AD960}" sibTransId="{3309D2A8-1441-4502-9136-6747FB632249}"/>
    <dgm:cxn modelId="{3B669894-816F-4652-ACC4-9EE503D72623}" type="presParOf" srcId="{521C25E7-8701-48C4-8511-93130F3D1890}" destId="{52E4E3CB-962E-4B6B-AE0E-435D2E8F9FAC}" srcOrd="0" destOrd="0" presId="urn:microsoft.com/office/officeart/2008/layout/VerticalCurvedList"/>
    <dgm:cxn modelId="{21025773-D4BD-437B-BFA0-821925C9E3E1}" type="presParOf" srcId="{52E4E3CB-962E-4B6B-AE0E-435D2E8F9FAC}" destId="{F0BFDD58-1BD7-433C-B09D-749F7E0684F9}" srcOrd="0" destOrd="0" presId="urn:microsoft.com/office/officeart/2008/layout/VerticalCurvedList"/>
    <dgm:cxn modelId="{62AAC5B2-0293-4C7E-98FE-4C9B58702EB7}" type="presParOf" srcId="{F0BFDD58-1BD7-433C-B09D-749F7E0684F9}" destId="{EC06C3AA-1A8E-4492-9AD0-111480B5DCDE}" srcOrd="0" destOrd="0" presId="urn:microsoft.com/office/officeart/2008/layout/VerticalCurvedList"/>
    <dgm:cxn modelId="{2C812F3A-7F54-4DF8-8ED0-48C6DB1FE40F}" type="presParOf" srcId="{F0BFDD58-1BD7-433C-B09D-749F7E0684F9}" destId="{7C586175-C521-441C-8782-33D869A9914C}" srcOrd="1" destOrd="0" presId="urn:microsoft.com/office/officeart/2008/layout/VerticalCurvedList"/>
    <dgm:cxn modelId="{D3B8D70D-1C0E-444F-9AD7-D9A6E2923717}" type="presParOf" srcId="{F0BFDD58-1BD7-433C-B09D-749F7E0684F9}" destId="{14451672-D01B-4058-A3F1-1DAF26ECE603}" srcOrd="2" destOrd="0" presId="urn:microsoft.com/office/officeart/2008/layout/VerticalCurvedList"/>
    <dgm:cxn modelId="{E31DAE0F-7031-47D6-A0F8-D01A7928659D}" type="presParOf" srcId="{F0BFDD58-1BD7-433C-B09D-749F7E0684F9}" destId="{39F2E362-1D97-40F8-8324-6304B42C1DB5}" srcOrd="3" destOrd="0" presId="urn:microsoft.com/office/officeart/2008/layout/VerticalCurvedList"/>
    <dgm:cxn modelId="{776CDFB6-F1D5-4064-B3FB-E3134D3A9F3C}" type="presParOf" srcId="{52E4E3CB-962E-4B6B-AE0E-435D2E8F9FAC}" destId="{F28D13A0-5904-4082-AD0C-2C1536D907C3}" srcOrd="1" destOrd="0" presId="urn:microsoft.com/office/officeart/2008/layout/VerticalCurvedList"/>
    <dgm:cxn modelId="{968AA53B-65F0-49B2-8FFE-322EAE2494B0}" type="presParOf" srcId="{52E4E3CB-962E-4B6B-AE0E-435D2E8F9FAC}" destId="{23BAB930-9EA5-4A72-90BD-2CDB4B53D01B}" srcOrd="2" destOrd="0" presId="urn:microsoft.com/office/officeart/2008/layout/VerticalCurvedList"/>
    <dgm:cxn modelId="{86618010-A71C-45EF-8A27-3E019F4ABA8D}" type="presParOf" srcId="{23BAB930-9EA5-4A72-90BD-2CDB4B53D01B}" destId="{C04B4F6D-5811-4EAA-B183-80B17B5BF35B}" srcOrd="0" destOrd="0" presId="urn:microsoft.com/office/officeart/2008/layout/VerticalCurvedList"/>
    <dgm:cxn modelId="{D4677493-BEB9-4C72-8220-6C9BD8440CAA}" type="presParOf" srcId="{52E4E3CB-962E-4B6B-AE0E-435D2E8F9FAC}" destId="{C743F00A-78AA-4176-898D-A9B92EA75841}" srcOrd="3" destOrd="0" presId="urn:microsoft.com/office/officeart/2008/layout/VerticalCurvedList"/>
    <dgm:cxn modelId="{E5F3A242-28D8-4ECD-A68D-1757E24C2482}" type="presParOf" srcId="{52E4E3CB-962E-4B6B-AE0E-435D2E8F9FAC}" destId="{8B64C04F-A78C-4B0D-AAFA-D32DFC43997D}" srcOrd="4" destOrd="0" presId="urn:microsoft.com/office/officeart/2008/layout/VerticalCurvedList"/>
    <dgm:cxn modelId="{B4F5BE62-BB3F-4C4C-AA02-1881EC263157}" type="presParOf" srcId="{8B64C04F-A78C-4B0D-AAFA-D32DFC43997D}" destId="{B572AE6A-C52B-43F3-86A5-419AFAA7D3BB}" srcOrd="0" destOrd="0" presId="urn:microsoft.com/office/officeart/2008/layout/VerticalCurvedList"/>
    <dgm:cxn modelId="{FAC24033-12E7-4A76-8B1D-58B6AEB2B87A}" type="presParOf" srcId="{52E4E3CB-962E-4B6B-AE0E-435D2E8F9FAC}" destId="{CBBF630B-8D59-4A36-B849-ADA5B78C12BF}" srcOrd="5" destOrd="0" presId="urn:microsoft.com/office/officeart/2008/layout/VerticalCurvedList"/>
    <dgm:cxn modelId="{CC38A86B-7B67-46C9-9FE6-3B752BBD1732}" type="presParOf" srcId="{52E4E3CB-962E-4B6B-AE0E-435D2E8F9FAC}" destId="{87890E84-B337-403E-968F-91738EC17C8F}" srcOrd="6" destOrd="0" presId="urn:microsoft.com/office/officeart/2008/layout/VerticalCurvedList"/>
    <dgm:cxn modelId="{5BD7742E-0B89-4B47-9D30-807EBB2548F7}" type="presParOf" srcId="{87890E84-B337-403E-968F-91738EC17C8F}" destId="{72EA5468-72E2-47D3-8AAF-4D9EBB6685B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FEF65F-29EA-4E7D-8874-63538ED2D1A9}">
      <dsp:nvSpPr>
        <dsp:cNvPr id="0" name=""/>
        <dsp:cNvSpPr/>
      </dsp:nvSpPr>
      <dsp:spPr>
        <a:xfrm>
          <a:off x="188187" y="810433"/>
          <a:ext cx="3529747" cy="1307097"/>
        </a:xfrm>
        <a:prstGeom prst="rect">
          <a:avLst/>
        </a:prstGeom>
        <a:solidFill>
          <a:schemeClr val="lt1">
            <a:alpha val="4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853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t>Kaylyn Padovani</a:t>
          </a:r>
          <a:br>
            <a:rPr lang="en-US" sz="2400" kern="1200" dirty="0"/>
          </a:br>
          <a:r>
            <a:rPr lang="en-US" sz="2400" kern="1200" dirty="0"/>
            <a:t>USDA Child Nutrition Programs </a:t>
          </a:r>
        </a:p>
      </dsp:txBody>
      <dsp:txXfrm>
        <a:off x="188187" y="810433"/>
        <a:ext cx="3529747" cy="1307097"/>
      </dsp:txXfrm>
    </dsp:sp>
    <dsp:sp modelId="{AC1A5E64-E6AA-45E6-8AB2-76D173278305}">
      <dsp:nvSpPr>
        <dsp:cNvPr id="0" name=""/>
        <dsp:cNvSpPr/>
      </dsp:nvSpPr>
      <dsp:spPr>
        <a:xfrm>
          <a:off x="7067" y="622650"/>
          <a:ext cx="1075837" cy="1372451"/>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A28569-B3F2-4EDE-9C9E-3975CA38A77F}">
      <dsp:nvSpPr>
        <dsp:cNvPr id="0" name=""/>
        <dsp:cNvSpPr/>
      </dsp:nvSpPr>
      <dsp:spPr>
        <a:xfrm>
          <a:off x="4421822" y="798421"/>
          <a:ext cx="3409912" cy="1307097"/>
        </a:xfrm>
        <a:prstGeom prst="rect">
          <a:avLst/>
        </a:prstGeom>
        <a:solidFill>
          <a:schemeClr val="lt1">
            <a:alpha val="4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853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t>Allison Butler</a:t>
          </a:r>
          <a:br>
            <a:rPr lang="en-US" sz="2400" kern="1200" dirty="0"/>
          </a:br>
          <a:r>
            <a:rPr lang="en-US" sz="2400" kern="1200" dirty="0"/>
            <a:t>USDA Child Nutrition Programs</a:t>
          </a:r>
        </a:p>
      </dsp:txBody>
      <dsp:txXfrm>
        <a:off x="4421822" y="798421"/>
        <a:ext cx="3409912" cy="1307097"/>
      </dsp:txXfrm>
    </dsp:sp>
    <dsp:sp modelId="{B235EB1B-4A7F-469C-B093-6C50D741A9F0}">
      <dsp:nvSpPr>
        <dsp:cNvPr id="0" name=""/>
        <dsp:cNvSpPr/>
      </dsp:nvSpPr>
      <dsp:spPr>
        <a:xfrm>
          <a:off x="4086612" y="622650"/>
          <a:ext cx="914967" cy="1372451"/>
        </a:xfrm>
        <a:prstGeom prst="rect">
          <a:avLst/>
        </a:prstGeom>
        <a:blipFill dpi="0" rotWithShape="1">
          <a:blip xmlns:r="http://schemas.openxmlformats.org/officeDocument/2006/relationships" r:embed="rId2" cstate="screen">
            <a:extLst>
              <a:ext uri="{28A0092B-C50C-407E-A947-70E740481C1C}">
                <a14:useLocalDpi xmlns:a14="http://schemas.microsoft.com/office/drawing/2010/main"/>
              </a:ext>
            </a:extLst>
          </a:blip>
          <a:srcRect/>
          <a:stretch>
            <a:fillRect t="316"/>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4E942E-8D54-4853-ABC6-8CD2297BF0B0}">
      <dsp:nvSpPr>
        <dsp:cNvPr id="0" name=""/>
        <dsp:cNvSpPr/>
      </dsp:nvSpPr>
      <dsp:spPr>
        <a:xfrm>
          <a:off x="8241807" y="801676"/>
          <a:ext cx="3517701" cy="1307097"/>
        </a:xfrm>
        <a:prstGeom prst="rect">
          <a:avLst/>
        </a:prstGeom>
        <a:solidFill>
          <a:schemeClr val="lt1">
            <a:alpha val="4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853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Carrie Scheidel</a:t>
          </a:r>
          <a:br>
            <a:rPr lang="en-US" sz="2400" kern="1200"/>
          </a:br>
          <a:r>
            <a:rPr lang="en-US" sz="2400" kern="1200"/>
            <a:t>USDA Child                 Nutrition Programs </a:t>
          </a:r>
        </a:p>
      </dsp:txBody>
      <dsp:txXfrm>
        <a:off x="8241807" y="801676"/>
        <a:ext cx="3517701" cy="1307097"/>
      </dsp:txXfrm>
    </dsp:sp>
    <dsp:sp modelId="{5090E966-1F85-424F-A083-36B4C41E9D4C}">
      <dsp:nvSpPr>
        <dsp:cNvPr id="0" name=""/>
        <dsp:cNvSpPr/>
      </dsp:nvSpPr>
      <dsp:spPr>
        <a:xfrm>
          <a:off x="7960477" y="643525"/>
          <a:ext cx="914967" cy="1372451"/>
        </a:xfrm>
        <a:prstGeom prst="actionButtonBlank">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89F80B5-C30E-407F-B403-196FAC529001}">
      <dsp:nvSpPr>
        <dsp:cNvPr id="0" name=""/>
        <dsp:cNvSpPr/>
      </dsp:nvSpPr>
      <dsp:spPr>
        <a:xfrm>
          <a:off x="1954262" y="2456943"/>
          <a:ext cx="4182710" cy="1307097"/>
        </a:xfrm>
        <a:prstGeom prst="rect">
          <a:avLst/>
        </a:prstGeom>
        <a:solidFill>
          <a:schemeClr val="lt1">
            <a:alpha val="4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853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err="1"/>
            <a:t>Caralyn</a:t>
          </a:r>
          <a:r>
            <a:rPr lang="en-US" sz="2400" kern="1200" dirty="0"/>
            <a:t> Mendoza</a:t>
          </a:r>
          <a:br>
            <a:rPr lang="en-US" sz="2400" kern="1200" dirty="0"/>
          </a:br>
          <a:r>
            <a:rPr lang="en-US" sz="2400" kern="1200" dirty="0"/>
            <a:t>Newman-Crows Landing Unified School District</a:t>
          </a:r>
        </a:p>
      </dsp:txBody>
      <dsp:txXfrm>
        <a:off x="1954262" y="2456943"/>
        <a:ext cx="4182710" cy="1307097"/>
      </dsp:txXfrm>
    </dsp:sp>
    <dsp:sp modelId="{535D5849-DBAE-4973-AA7B-30E8ECA0194B}">
      <dsp:nvSpPr>
        <dsp:cNvPr id="0" name=""/>
        <dsp:cNvSpPr/>
      </dsp:nvSpPr>
      <dsp:spPr>
        <a:xfrm>
          <a:off x="1779983" y="2268140"/>
          <a:ext cx="914967" cy="1372451"/>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113406-59BD-49D1-B2F4-6D06D29FACD1}">
      <dsp:nvSpPr>
        <dsp:cNvPr id="0" name=""/>
        <dsp:cNvSpPr/>
      </dsp:nvSpPr>
      <dsp:spPr>
        <a:xfrm>
          <a:off x="6465044" y="2456943"/>
          <a:ext cx="4182710" cy="1307097"/>
        </a:xfrm>
        <a:prstGeom prst="rect">
          <a:avLst/>
        </a:prstGeom>
        <a:solidFill>
          <a:schemeClr val="lt1">
            <a:alpha val="4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853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t>Phylicia Burford</a:t>
          </a:r>
          <a:br>
            <a:rPr lang="en-US" sz="2400" kern="1200" dirty="0"/>
          </a:br>
          <a:r>
            <a:rPr lang="en-US" sz="2400" kern="1200" dirty="0"/>
            <a:t>Thornton Fractional TWP District 215</a:t>
          </a:r>
        </a:p>
      </dsp:txBody>
      <dsp:txXfrm>
        <a:off x="6465044" y="2456943"/>
        <a:ext cx="4182710" cy="1307097"/>
      </dsp:txXfrm>
    </dsp:sp>
    <dsp:sp modelId="{8AA386E9-9349-4E16-9B00-426FD2597EAD}">
      <dsp:nvSpPr>
        <dsp:cNvPr id="0" name=""/>
        <dsp:cNvSpPr/>
      </dsp:nvSpPr>
      <dsp:spPr>
        <a:xfrm>
          <a:off x="6290764" y="2268140"/>
          <a:ext cx="914967" cy="1372451"/>
        </a:xfrm>
        <a:prstGeom prst="rect">
          <a:avLst/>
        </a:prstGeom>
        <a:blipFill>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586175-C521-441C-8782-33D869A9914C}">
      <dsp:nvSpPr>
        <dsp:cNvPr id="0" name=""/>
        <dsp:cNvSpPr/>
      </dsp:nvSpPr>
      <dsp:spPr>
        <a:xfrm>
          <a:off x="-5257193" y="-805221"/>
          <a:ext cx="6260566" cy="6260566"/>
        </a:xfrm>
        <a:prstGeom prst="blockArc">
          <a:avLst>
            <a:gd name="adj1" fmla="val 18900000"/>
            <a:gd name="adj2" fmla="val 2700000"/>
            <a:gd name="adj3" fmla="val 345"/>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8D13A0-5904-4082-AD0C-2C1536D907C3}">
      <dsp:nvSpPr>
        <dsp:cNvPr id="0" name=""/>
        <dsp:cNvSpPr/>
      </dsp:nvSpPr>
      <dsp:spPr>
        <a:xfrm>
          <a:off x="645437" y="363876"/>
          <a:ext cx="8767766" cy="1132295"/>
        </a:xfrm>
        <a:prstGeom prst="rect">
          <a:avLst/>
        </a:prstGeom>
        <a:solidFill>
          <a:srgbClr val="006600"/>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8207" tIns="55880" rIns="55880" bIns="55880" numCol="1" spcCol="1270" anchor="ctr" anchorCtr="0">
          <a:noAutofit/>
        </a:bodyPr>
        <a:lstStyle/>
        <a:p>
          <a:pPr marL="0" lvl="0" indent="0" algn="l" defTabSz="977900">
            <a:lnSpc>
              <a:spcPct val="90000"/>
            </a:lnSpc>
            <a:spcBef>
              <a:spcPct val="0"/>
            </a:spcBef>
            <a:spcAft>
              <a:spcPct val="35000"/>
            </a:spcAft>
            <a:buNone/>
          </a:pPr>
          <a:r>
            <a:rPr lang="en-US" sz="2200" b="1" kern="1200">
              <a:solidFill>
                <a:sysClr val="window" lastClr="FFFFFF"/>
              </a:solidFill>
              <a:latin typeface="+mn-lt"/>
              <a:ea typeface="+mn-ea"/>
              <a:cs typeface="Arial"/>
            </a:rPr>
            <a:t>Developing nutrition education resources </a:t>
          </a:r>
          <a:r>
            <a:rPr lang="en-US" sz="2200" kern="1200">
              <a:solidFill>
                <a:sysClr val="window" lastClr="FFFFFF"/>
              </a:solidFill>
              <a:latin typeface="+mn-lt"/>
              <a:ea typeface="+mn-ea"/>
              <a:cs typeface="Arial"/>
            </a:rPr>
            <a:t>to help children make healthy food and physical activity choices as part of a healthy lifestyle</a:t>
          </a:r>
        </a:p>
      </dsp:txBody>
      <dsp:txXfrm>
        <a:off x="645437" y="363876"/>
        <a:ext cx="8767766" cy="1132295"/>
      </dsp:txXfrm>
    </dsp:sp>
    <dsp:sp modelId="{C04B4F6D-5811-4EAA-B183-80B17B5BF35B}">
      <dsp:nvSpPr>
        <dsp:cNvPr id="0" name=""/>
        <dsp:cNvSpPr/>
      </dsp:nvSpPr>
      <dsp:spPr>
        <a:xfrm>
          <a:off x="64171" y="348759"/>
          <a:ext cx="1162531" cy="1162531"/>
        </a:xfrm>
        <a:prstGeom prst="ellipse">
          <a:avLst/>
        </a:prstGeom>
        <a:blipFill rotWithShape="0">
          <a:blip xmlns:r="http://schemas.openxmlformats.org/officeDocument/2006/relationships" r:embed="rId1"/>
          <a:stretch>
            <a:fillRect/>
          </a:stretch>
        </a:blipFill>
        <a:ln w="25400" cap="flat" cmpd="sng" algn="ctr">
          <a:solidFill>
            <a:srgbClr val="7030A0"/>
          </a:solidFill>
          <a:prstDash val="solid"/>
        </a:ln>
        <a:effectLst/>
      </dsp:spPr>
      <dsp:style>
        <a:lnRef idx="2">
          <a:scrgbClr r="0" g="0" b="0"/>
        </a:lnRef>
        <a:fillRef idx="1">
          <a:scrgbClr r="0" g="0" b="0"/>
        </a:fillRef>
        <a:effectRef idx="0">
          <a:scrgbClr r="0" g="0" b="0"/>
        </a:effectRef>
        <a:fontRef idx="minor"/>
      </dsp:style>
    </dsp:sp>
    <dsp:sp modelId="{C743F00A-78AA-4176-898D-A9B92EA75841}">
      <dsp:nvSpPr>
        <dsp:cNvPr id="0" name=""/>
        <dsp:cNvSpPr/>
      </dsp:nvSpPr>
      <dsp:spPr>
        <a:xfrm>
          <a:off x="983501" y="1762192"/>
          <a:ext cx="8429702" cy="1125739"/>
        </a:xfrm>
        <a:prstGeom prst="rect">
          <a:avLst/>
        </a:prstGeom>
        <a:solidFill>
          <a:srgbClr val="7030A0"/>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8207" tIns="55880" rIns="55880" bIns="55880" numCol="1" spcCol="1270" anchor="ctr" anchorCtr="0">
          <a:noAutofit/>
        </a:bodyPr>
        <a:lstStyle/>
        <a:p>
          <a:pPr marL="0" lvl="0" indent="0" algn="l" defTabSz="977900">
            <a:lnSpc>
              <a:spcPct val="90000"/>
            </a:lnSpc>
            <a:spcBef>
              <a:spcPct val="0"/>
            </a:spcBef>
            <a:spcAft>
              <a:spcPct val="35000"/>
            </a:spcAft>
            <a:buNone/>
          </a:pPr>
          <a:r>
            <a:rPr lang="en-US" sz="2200" b="1" kern="1200">
              <a:solidFill>
                <a:sysClr val="window" lastClr="FFFFFF"/>
              </a:solidFill>
              <a:latin typeface="+mn-lt"/>
              <a:ea typeface="+mn-ea"/>
              <a:cs typeface="Arial"/>
            </a:rPr>
            <a:t>Providing training and technical assistance </a:t>
          </a:r>
          <a:r>
            <a:rPr lang="en-US" sz="2200" kern="1200">
              <a:solidFill>
                <a:sysClr val="window" lastClr="FFFFFF"/>
              </a:solidFill>
              <a:latin typeface="+mn-lt"/>
              <a:ea typeface="+mn-ea"/>
              <a:cs typeface="Arial"/>
            </a:rPr>
            <a:t>for </a:t>
          </a:r>
          <a:r>
            <a:rPr lang="en-US" sz="2200" b="0" i="0" kern="1200">
              <a:latin typeface="+mn-lt"/>
              <a:cs typeface="Arial"/>
            </a:rPr>
            <a:t>child nutrition professionals to enable them to prepare and serve nutritious meals that appeal to participants</a:t>
          </a:r>
          <a:endParaRPr lang="en-US" sz="2200" kern="1200">
            <a:solidFill>
              <a:sysClr val="window" lastClr="FFFFFF"/>
            </a:solidFill>
            <a:latin typeface="+mn-lt"/>
            <a:ea typeface="+mn-ea"/>
            <a:cs typeface="Arial"/>
          </a:endParaRPr>
        </a:p>
      </dsp:txBody>
      <dsp:txXfrm>
        <a:off x="983501" y="1762192"/>
        <a:ext cx="8429702" cy="1125739"/>
      </dsp:txXfrm>
    </dsp:sp>
    <dsp:sp modelId="{B572AE6A-C52B-43F3-86A5-419AFAA7D3BB}">
      <dsp:nvSpPr>
        <dsp:cNvPr id="0" name=""/>
        <dsp:cNvSpPr/>
      </dsp:nvSpPr>
      <dsp:spPr>
        <a:xfrm>
          <a:off x="402235" y="1743796"/>
          <a:ext cx="1162531" cy="1162531"/>
        </a:xfrm>
        <a:prstGeom prst="ellipse">
          <a:avLst/>
        </a:prstGeom>
        <a:solidFill>
          <a:sysClr val="window" lastClr="FFFFFF">
            <a:hueOff val="0"/>
            <a:satOff val="0"/>
            <a:lumOff val="0"/>
            <a:alphaOff val="0"/>
          </a:sys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dsp:style>
    </dsp:sp>
    <dsp:sp modelId="{CBBF630B-8D59-4A36-B849-ADA5B78C12BF}">
      <dsp:nvSpPr>
        <dsp:cNvPr id="0" name=""/>
        <dsp:cNvSpPr/>
      </dsp:nvSpPr>
      <dsp:spPr>
        <a:xfrm>
          <a:off x="645437" y="3255086"/>
          <a:ext cx="8767766" cy="930024"/>
        </a:xfrm>
        <a:prstGeom prst="rect">
          <a:avLst/>
        </a:prstGeom>
        <a:solidFill>
          <a:srgbClr val="F79646">
            <a:lumMod val="7500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8207" tIns="55880" rIns="55880" bIns="55880" numCol="1" spcCol="1270" anchor="ctr" anchorCtr="0">
          <a:noAutofit/>
        </a:bodyPr>
        <a:lstStyle/>
        <a:p>
          <a:pPr marL="0" lvl="0" indent="0" algn="l" defTabSz="977900">
            <a:lnSpc>
              <a:spcPct val="90000"/>
            </a:lnSpc>
            <a:spcBef>
              <a:spcPct val="0"/>
            </a:spcBef>
            <a:spcAft>
              <a:spcPct val="35000"/>
            </a:spcAft>
            <a:buNone/>
          </a:pPr>
          <a:r>
            <a:rPr lang="en-US" sz="2200" b="1" kern="1200">
              <a:solidFill>
                <a:sysClr val="window" lastClr="FFFFFF"/>
              </a:solidFill>
              <a:latin typeface="+mn-lt"/>
              <a:ea typeface="+mn-ea"/>
              <a:cs typeface="Arial" panose="020B0604020202020204" pitchFamily="34" charset="0"/>
            </a:rPr>
            <a:t>Providing technical resources </a:t>
          </a:r>
          <a:r>
            <a:rPr lang="en-US" sz="2200" kern="1200">
              <a:solidFill>
                <a:sysClr val="window" lastClr="FFFFFF"/>
              </a:solidFill>
              <a:latin typeface="+mn-lt"/>
              <a:ea typeface="+mn-ea"/>
              <a:cs typeface="Arial" panose="020B0604020202020204" pitchFamily="34" charset="0"/>
            </a:rPr>
            <a:t>to support healthy school &amp; child care environments</a:t>
          </a:r>
        </a:p>
      </dsp:txBody>
      <dsp:txXfrm>
        <a:off x="645437" y="3255086"/>
        <a:ext cx="8767766" cy="930024"/>
      </dsp:txXfrm>
    </dsp:sp>
    <dsp:sp modelId="{72EA5468-72E2-47D3-8AAF-4D9EBB6685BE}">
      <dsp:nvSpPr>
        <dsp:cNvPr id="0" name=""/>
        <dsp:cNvSpPr/>
      </dsp:nvSpPr>
      <dsp:spPr>
        <a:xfrm>
          <a:off x="64171" y="3138833"/>
          <a:ext cx="1162531" cy="1162531"/>
        </a:xfrm>
        <a:prstGeom prst="ellipse">
          <a:avLst/>
        </a:prstGeom>
        <a:blipFill rotWithShape="0">
          <a:blip xmlns:r="http://schemas.openxmlformats.org/officeDocument/2006/relationships" r:embed="rId1"/>
          <a:stretch>
            <a:fillRect/>
          </a:stretch>
        </a:blipFill>
        <a:ln w="25400" cap="flat" cmpd="sng" algn="ctr">
          <a:solidFill>
            <a:srgbClr val="7030A0"/>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8D286F-D527-4081-A853-CC718D237510}" type="datetimeFigureOut">
              <a:rPr lang="en-US" smtClean="0"/>
              <a:t>9/26/2024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9683A5-9B7C-4217-9A03-3A3F4B8D7FF7}" type="slidenum">
              <a:rPr lang="en-US" smtClean="0"/>
              <a:t>‹#›</a:t>
            </a:fld>
            <a:endParaRPr lang="en-US"/>
          </a:p>
        </p:txBody>
      </p:sp>
    </p:spTree>
    <p:extLst>
      <p:ext uri="{BB962C8B-B14F-4D97-AF65-F5344CB8AC3E}">
        <p14:creationId xmlns:p14="http://schemas.microsoft.com/office/powerpoint/2010/main" val="1142967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45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2417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2771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9960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dirty="0">
              <a:solidFill>
                <a:srgbClr val="444444"/>
              </a:solidFill>
              <a:effectLst/>
              <a:highlight>
                <a:srgbClr val="F3F2F1"/>
              </a:highlight>
              <a:latin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89239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None/>
            </a:pPr>
            <a:endParaRPr lang="en-US" sz="1800" b="0" i="0" dirty="0">
              <a:solidFill>
                <a:srgbClr val="444444"/>
              </a:solidFill>
              <a:effectLst/>
              <a:highlight>
                <a:srgbClr val="F3F2F1"/>
              </a:highlight>
              <a:latin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97269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237"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highlight>
                <a:srgbClr val="FFFFFF"/>
              </a:highlight>
              <a:latin typeface="Open Sans"/>
              <a:ea typeface="Open Sans"/>
              <a:cs typeface="Open San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3869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93850" y="147638"/>
            <a:ext cx="4095750" cy="2303462"/>
          </a:xfrm>
        </p:spPr>
      </p:sp>
      <p:sp>
        <p:nvSpPr>
          <p:cNvPr id="3" name="Notes Placeholder 2"/>
          <p:cNvSpPr>
            <a:spLocks noGrp="1"/>
          </p:cNvSpPr>
          <p:nvPr>
            <p:ph type="body" idx="1"/>
          </p:nvPr>
        </p:nvSpPr>
        <p:spPr>
          <a:xfrm>
            <a:off x="468207" y="2562304"/>
            <a:ext cx="6299200" cy="6746796"/>
          </a:xfrm>
        </p:spPr>
        <p:txBody>
          <a:bodyPr/>
          <a:lstStyle/>
          <a:p>
            <a:pPr marL="0" marR="0" lvl="0" indent="0" algn="l" defTabSz="933237"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US" sz="1200" b="0" i="0" dirty="0">
              <a:solidFill>
                <a:srgbClr val="000000"/>
              </a:solidFill>
              <a:effectLst/>
              <a:highlight>
                <a:srgbClr val="FFFFFF"/>
              </a:highlight>
              <a:latin typeface="Calibri"/>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93448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83529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highlight>
                <a:srgbClr val="FFFFFF"/>
              </a:highlight>
              <a:latin typeface="Open Sans"/>
              <a:ea typeface="Open Sans"/>
              <a:cs typeface="Open San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6741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7738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2D5762-70E4-4779-9CEC-0225F743B9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36158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highlight>
                <a:srgbClr val="FFFFFF"/>
              </a:highlight>
              <a:latin typeface="Open Sans"/>
              <a:ea typeface="Open Sans"/>
              <a:cs typeface="Open San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4725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Phylicia Burford to present information on her district.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78016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34474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99499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1963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68220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80815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06591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88317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3755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37057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56959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73594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93068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47399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49263"/>
            <a:ext cx="5486400" cy="3086100"/>
          </a:xfrm>
        </p:spPr>
      </p:sp>
      <p:sp>
        <p:nvSpPr>
          <p:cNvPr id="3" name="Notes Placeholder 2"/>
          <p:cNvSpPr>
            <a:spLocks noGrp="1"/>
          </p:cNvSpPr>
          <p:nvPr>
            <p:ph type="body" idx="1"/>
          </p:nvPr>
        </p:nvSpPr>
        <p:spPr>
          <a:xfrm>
            <a:off x="661014" y="3744097"/>
            <a:ext cx="5577288" cy="1742303"/>
          </a:xfrm>
        </p:spPr>
        <p:txBody>
          <a:bodyPr/>
          <a:lstStyle/>
          <a:p>
            <a:endParaRPr lang="en-US" sz="1400" baseline="0" noProof="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9190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19A394-C41F-4DBA-BE29-0B282F29B10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5899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5117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lphaUcPeriod"/>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567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20029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ADF348-2A86-4531-BD4E-BD8C0BBDAD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6551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9683A5-9B7C-4217-9A03-3A3F4B8D7F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2836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emf"/><Relationship Id="rId1" Type="http://schemas.openxmlformats.org/officeDocument/2006/relationships/slideMaster" Target="../slideMasters/slideMaster6.xml"/><Relationship Id="rId4" Type="http://schemas.openxmlformats.org/officeDocument/2006/relationships/image" Target="../media/image19.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0.emf"/><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0.png"/><Relationship Id="rId1" Type="http://schemas.openxmlformats.org/officeDocument/2006/relationships/slideMaster" Target="../slideMasters/slideMaster6.xml"/><Relationship Id="rId4" Type="http://schemas.openxmlformats.org/officeDocument/2006/relationships/image" Target="../media/image21.png"/></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emf"/><Relationship Id="rId1" Type="http://schemas.openxmlformats.org/officeDocument/2006/relationships/slideMaster" Target="../slideMasters/slideMaster3.xml"/><Relationship Id="rId4"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emf"/><Relationship Id="rId1" Type="http://schemas.openxmlformats.org/officeDocument/2006/relationships/slideMaster" Target="../slideMasters/slideMaster3.xml"/><Relationship Id="rId4" Type="http://schemas.openxmlformats.org/officeDocument/2006/relationships/image" Target="../media/image6.emf"/></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emf"/><Relationship Id="rId1" Type="http://schemas.openxmlformats.org/officeDocument/2006/relationships/slideMaster" Target="../slideMasters/slideMaster3.xml"/><Relationship Id="rId4" Type="http://schemas.openxmlformats.org/officeDocument/2006/relationships/image" Target="../media/image7.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3.emf"/><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emf"/><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0.png"/><Relationship Id="rId1" Type="http://schemas.openxmlformats.org/officeDocument/2006/relationships/slideMaster" Target="../slideMasters/slideMaster3.xml"/><Relationship Id="rId4" Type="http://schemas.openxmlformats.org/officeDocument/2006/relationships/image" Target="../media/image21.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emf"/><Relationship Id="rId1" Type="http://schemas.openxmlformats.org/officeDocument/2006/relationships/slideMaster" Target="../slideMasters/slideMaster2.xml"/><Relationship Id="rId4" Type="http://schemas.openxmlformats.org/officeDocument/2006/relationships/image" Target="../media/image6.emf"/></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emf"/><Relationship Id="rId1" Type="http://schemas.openxmlformats.org/officeDocument/2006/relationships/slideMaster" Target="../slideMasters/slideMaster2.xml"/><Relationship Id="rId4" Type="http://schemas.openxmlformats.org/officeDocument/2006/relationships/image" Target="../media/image7.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9.emf"/><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emf"/><Relationship Id="rId1" Type="http://schemas.openxmlformats.org/officeDocument/2006/relationships/slideMaster" Target="../slideMasters/slideMaster2.xml"/><Relationship Id="rId4" Type="http://schemas.openxmlformats.org/officeDocument/2006/relationships/image" Target="../media/image8.emf"/></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9.emf"/><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0.emf"/><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5.xml"/><Relationship Id="rId4" Type="http://schemas.openxmlformats.org/officeDocument/2006/relationships/image" Target="../media/image3.emf"/></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emf"/><Relationship Id="rId1" Type="http://schemas.openxmlformats.org/officeDocument/2006/relationships/slideMaster" Target="../slideMasters/slideMaster5.xml"/><Relationship Id="rId4" Type="http://schemas.openxmlformats.org/officeDocument/2006/relationships/image" Target="../media/image6.emf"/></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emf"/><Relationship Id="rId1" Type="http://schemas.openxmlformats.org/officeDocument/2006/relationships/slideMaster" Target="../slideMasters/slideMaster5.xml"/><Relationship Id="rId4" Type="http://schemas.openxmlformats.org/officeDocument/2006/relationships/image" Target="../media/image7.emf"/></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emf"/><Relationship Id="rId1" Type="http://schemas.openxmlformats.org/officeDocument/2006/relationships/slideMaster" Target="../slideMasters/slideMaster5.xml"/><Relationship Id="rId4" Type="http://schemas.openxmlformats.org/officeDocument/2006/relationships/image" Target="../media/image8.emf"/></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9.emf"/><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9.emf"/><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emf"/><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emf"/><Relationship Id="rId1" Type="http://schemas.openxmlformats.org/officeDocument/2006/relationships/slideMaster" Target="../slideMasters/slideMaster5.xml"/><Relationship Id="rId4" Type="http://schemas.openxmlformats.org/officeDocument/2006/relationships/image" Target="../media/image3.emf"/></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emf"/><Relationship Id="rId1" Type="http://schemas.openxmlformats.org/officeDocument/2006/relationships/slideMaster" Target="../slideMasters/slideMaster6.xml"/><Relationship Id="rId4" Type="http://schemas.openxmlformats.org/officeDocument/2006/relationships/image" Target="../media/image2.emf"/></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emf"/><Relationship Id="rId1" Type="http://schemas.openxmlformats.org/officeDocument/2006/relationships/slideMaster" Target="../slideMasters/slideMaster6.xml"/><Relationship Id="rId4" Type="http://schemas.openxmlformats.org/officeDocument/2006/relationships/image" Target="../media/image6.emf"/></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emf"/><Relationship Id="rId1" Type="http://schemas.openxmlformats.org/officeDocument/2006/relationships/slideMaster" Target="../slideMasters/slideMaster6.xml"/><Relationship Id="rId4" Type="http://schemas.openxmlformats.org/officeDocument/2006/relationships/image" Target="../media/image7.emf"/></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3.emf"/><Relationship Id="rId1" Type="http://schemas.openxmlformats.org/officeDocument/2006/relationships/slideMaster" Target="../slideMasters/slideMaster6.xml"/><Relationship Id="rId4" Type="http://schemas.openxmlformats.org/officeDocument/2006/relationships/image" Target="../media/image5.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487680" y="548641"/>
            <a:ext cx="9829800" cy="765276"/>
          </a:xfrm>
          <a:prstGeom prst="rect">
            <a:avLst/>
          </a:prstGeom>
        </p:spPr>
        <p:txBody>
          <a:bodyPr lIns="0" tIns="0" rIns="0" bIns="0" anchor="t" anchorCtr="0">
            <a:normAutofit/>
          </a:bodyPr>
          <a:lstStyle>
            <a:lvl1pPr algn="l">
              <a:defRPr sz="5333" b="1" i="0">
                <a:solidFill>
                  <a:srgbClr val="013B50"/>
                </a:solidFill>
                <a:latin typeface="Helvetica" pitchFamily="2" charset="0"/>
              </a:defRPr>
            </a:lvl1pPr>
          </a:lstStyle>
          <a:p>
            <a:r>
              <a:rPr lang="en-US"/>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487680" y="2718817"/>
            <a:ext cx="6932875" cy="900007"/>
          </a:xfrm>
          <a:prstGeom prst="rect">
            <a:avLst/>
          </a:prstGeom>
        </p:spPr>
        <p:txBody>
          <a:bodyPr/>
          <a:lstStyle>
            <a:lvl1pPr marL="0" indent="0" algn="l">
              <a:buNone/>
              <a:defRPr sz="3200" b="0" i="0">
                <a:solidFill>
                  <a:schemeClr val="tx1">
                    <a:lumMod val="65000"/>
                    <a:lumOff val="35000"/>
                  </a:schemeClr>
                </a:solidFill>
                <a:latin typeface="Helvetica" pitchFamily="2" charset="0"/>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Tree>
    <p:extLst>
      <p:ext uri="{BB962C8B-B14F-4D97-AF65-F5344CB8AC3E}">
        <p14:creationId xmlns:p14="http://schemas.microsoft.com/office/powerpoint/2010/main" val="2377327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stretch>
            <a:fillRect/>
          </a:stretch>
        </p:blipFill>
        <p:spPr>
          <a:xfrm>
            <a:off x="535444" y="423316"/>
            <a:ext cx="11277600" cy="5702300"/>
          </a:xfrm>
          <a:prstGeom prst="rect">
            <a:avLst/>
          </a:prstGeom>
        </p:spPr>
      </p:pic>
      <p:cxnSp>
        <p:nvCxnSpPr>
          <p:cNvPr id="7" name="Straight Connector 6"/>
          <p:cNvCxnSpPr/>
          <p:nvPr userDrawn="1"/>
        </p:nvCxnSpPr>
        <p:spPr>
          <a:xfrm>
            <a:off x="1198961" y="1375965"/>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
        <p:nvSpPr>
          <p:cNvPr id="9" name="Text Placeholder 6"/>
          <p:cNvSpPr>
            <a:spLocks noGrp="1"/>
          </p:cNvSpPr>
          <p:nvPr>
            <p:ph type="body" sz="quarter" idx="14" hasCustomPrompt="1"/>
          </p:nvPr>
        </p:nvSpPr>
        <p:spPr>
          <a:xfrm>
            <a:off x="1123951" y="788009"/>
            <a:ext cx="8007349" cy="401969"/>
          </a:xfrm>
        </p:spPr>
        <p:txBody>
          <a:bodyPr>
            <a:noAutofit/>
          </a:bodyPr>
          <a:lstStyle>
            <a:lvl1pPr>
              <a:defRPr sz="2800" b="1">
                <a:solidFill>
                  <a:srgbClr val="ABCB44"/>
                </a:solidFill>
              </a:defRPr>
            </a:lvl1pPr>
          </a:lstStyle>
          <a:p>
            <a:pPr lvl="0"/>
            <a:r>
              <a:rPr lang="en-US"/>
              <a:t>SECTION TITLE</a:t>
            </a:r>
          </a:p>
        </p:txBody>
      </p:sp>
    </p:spTree>
    <p:extLst>
      <p:ext uri="{BB962C8B-B14F-4D97-AF65-F5344CB8AC3E}">
        <p14:creationId xmlns:p14="http://schemas.microsoft.com/office/powerpoint/2010/main" val="349539271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3_Section Header">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2775200" y="4655143"/>
            <a:ext cx="6451600" cy="38100"/>
          </a:xfrm>
          <a:prstGeom prst="rect">
            <a:avLst/>
          </a:prstGeom>
        </p:spPr>
      </p:pic>
      <p:sp>
        <p:nvSpPr>
          <p:cNvPr id="13" name="Text Placeholder 4"/>
          <p:cNvSpPr>
            <a:spLocks noGrp="1"/>
          </p:cNvSpPr>
          <p:nvPr>
            <p:ph type="body" sz="quarter" idx="12" hasCustomPrompt="1"/>
          </p:nvPr>
        </p:nvSpPr>
        <p:spPr>
          <a:xfrm>
            <a:off x="1248836" y="2830311"/>
            <a:ext cx="9516533" cy="1173389"/>
          </a:xfrm>
        </p:spPr>
        <p:txBody>
          <a:bodyPr>
            <a:normAutofit/>
          </a:bodyPr>
          <a:lstStyle>
            <a:lvl1pPr algn="ctr">
              <a:lnSpc>
                <a:spcPct val="90000"/>
              </a:lnSpc>
              <a:defRPr sz="3600" b="1" baseline="0"/>
            </a:lvl1pPr>
          </a:lstStyle>
          <a:p>
            <a:pPr lvl="0"/>
            <a:r>
              <a:rPr lang="en-US"/>
              <a:t>CLICK TO EDIT DIVIDE</a:t>
            </a:r>
            <a:br>
              <a:rPr lang="en-US"/>
            </a:br>
            <a:r>
              <a:rPr lang="en-US"/>
              <a:t>SLIDE TITLE</a:t>
            </a:r>
          </a:p>
        </p:txBody>
      </p:sp>
      <p:sp>
        <p:nvSpPr>
          <p:cNvPr id="14" name="Text Placeholder 13"/>
          <p:cNvSpPr>
            <a:spLocks noGrp="1"/>
          </p:cNvSpPr>
          <p:nvPr>
            <p:ph type="body" sz="quarter" idx="13" hasCustomPrompt="1"/>
          </p:nvPr>
        </p:nvSpPr>
        <p:spPr>
          <a:xfrm>
            <a:off x="1248836" y="4012771"/>
            <a:ext cx="9516533" cy="414111"/>
          </a:xfrm>
        </p:spPr>
        <p:txBody>
          <a:bodyPr>
            <a:normAutofit/>
          </a:bodyPr>
          <a:lstStyle>
            <a:lvl1pPr algn="ctr">
              <a:defRPr sz="1800" baseline="0">
                <a:latin typeface="Georgia"/>
                <a:cs typeface="Georgia"/>
              </a:defRPr>
            </a:lvl1pPr>
          </a:lstStyle>
          <a:p>
            <a:pPr lvl="0"/>
            <a:r>
              <a:rPr lang="en-US"/>
              <a:t>Divider slide sub-title here</a:t>
            </a:r>
          </a:p>
        </p:txBody>
      </p:sp>
      <p:pic>
        <p:nvPicPr>
          <p:cNvPr id="6" name="Picture 5"/>
          <p:cNvPicPr>
            <a:picLocks noChangeAspect="1"/>
          </p:cNvPicPr>
          <p:nvPr userDrawn="1"/>
        </p:nvPicPr>
        <p:blipFill>
          <a:blip r:embed="rId2"/>
          <a:stretch>
            <a:fillRect/>
          </a:stretch>
        </p:blipFill>
        <p:spPr>
          <a:xfrm>
            <a:off x="2775200" y="4655143"/>
            <a:ext cx="6451600" cy="38100"/>
          </a:xfrm>
          <a:prstGeom prst="rect">
            <a:avLst/>
          </a:prstGeom>
        </p:spPr>
      </p:pic>
      <p:pic>
        <p:nvPicPr>
          <p:cNvPr id="8" name="Picture 7"/>
          <p:cNvPicPr>
            <a:picLocks/>
          </p:cNvPicPr>
          <p:nvPr userDrawn="1"/>
        </p:nvPicPr>
        <p:blipFill>
          <a:blip r:embed="rId3"/>
          <a:stretch>
            <a:fillRect/>
          </a:stretch>
        </p:blipFill>
        <p:spPr>
          <a:xfrm>
            <a:off x="3979164" y="-2106774"/>
            <a:ext cx="4233672" cy="4229764"/>
          </a:xfrm>
          <a:prstGeom prst="rect">
            <a:avLst/>
          </a:prstGeom>
        </p:spPr>
      </p:pic>
    </p:spTree>
    <p:extLst>
      <p:ext uri="{BB962C8B-B14F-4D97-AF65-F5344CB8AC3E}">
        <p14:creationId xmlns:p14="http://schemas.microsoft.com/office/powerpoint/2010/main" val="380880153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4_Section Header">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2775200" y="4655143"/>
            <a:ext cx="6451600" cy="38100"/>
          </a:xfrm>
          <a:prstGeom prst="rect">
            <a:avLst/>
          </a:prstGeom>
        </p:spPr>
      </p:pic>
      <p:sp>
        <p:nvSpPr>
          <p:cNvPr id="13" name="Text Placeholder 4"/>
          <p:cNvSpPr>
            <a:spLocks noGrp="1"/>
          </p:cNvSpPr>
          <p:nvPr>
            <p:ph type="body" sz="quarter" idx="12" hasCustomPrompt="1"/>
          </p:nvPr>
        </p:nvSpPr>
        <p:spPr>
          <a:xfrm>
            <a:off x="1248836" y="2830311"/>
            <a:ext cx="9516533" cy="1173389"/>
          </a:xfrm>
        </p:spPr>
        <p:txBody>
          <a:bodyPr>
            <a:normAutofit/>
          </a:bodyPr>
          <a:lstStyle>
            <a:lvl1pPr algn="ctr">
              <a:lnSpc>
                <a:spcPct val="90000"/>
              </a:lnSpc>
              <a:defRPr sz="3600" b="1" baseline="0"/>
            </a:lvl1pPr>
          </a:lstStyle>
          <a:p>
            <a:pPr lvl="0"/>
            <a:r>
              <a:rPr lang="en-US"/>
              <a:t>CLICK TO EDIT DIVIDE</a:t>
            </a:r>
            <a:br>
              <a:rPr lang="en-US"/>
            </a:br>
            <a:r>
              <a:rPr lang="en-US"/>
              <a:t>SLIDE TITLE</a:t>
            </a:r>
          </a:p>
        </p:txBody>
      </p:sp>
      <p:sp>
        <p:nvSpPr>
          <p:cNvPr id="14" name="Text Placeholder 13"/>
          <p:cNvSpPr>
            <a:spLocks noGrp="1"/>
          </p:cNvSpPr>
          <p:nvPr>
            <p:ph type="body" sz="quarter" idx="13" hasCustomPrompt="1"/>
          </p:nvPr>
        </p:nvSpPr>
        <p:spPr>
          <a:xfrm>
            <a:off x="1248836" y="4012771"/>
            <a:ext cx="9516533" cy="414111"/>
          </a:xfrm>
        </p:spPr>
        <p:txBody>
          <a:bodyPr>
            <a:normAutofit/>
          </a:bodyPr>
          <a:lstStyle>
            <a:lvl1pPr algn="ctr">
              <a:defRPr sz="1800" baseline="0">
                <a:latin typeface="Georgia"/>
                <a:cs typeface="Georgia"/>
              </a:defRPr>
            </a:lvl1pPr>
          </a:lstStyle>
          <a:p>
            <a:pPr lvl="0"/>
            <a:r>
              <a:rPr lang="en-US"/>
              <a:t>Divider slide sub-title here</a:t>
            </a:r>
          </a:p>
        </p:txBody>
      </p:sp>
      <p:pic>
        <p:nvPicPr>
          <p:cNvPr id="6" name="Picture 5"/>
          <p:cNvPicPr>
            <a:picLocks noChangeAspect="1"/>
          </p:cNvPicPr>
          <p:nvPr userDrawn="1"/>
        </p:nvPicPr>
        <p:blipFill>
          <a:blip r:embed="rId2"/>
          <a:stretch>
            <a:fillRect/>
          </a:stretch>
        </p:blipFill>
        <p:spPr>
          <a:xfrm>
            <a:off x="2775200" y="4655143"/>
            <a:ext cx="6451600" cy="38100"/>
          </a:xfrm>
          <a:prstGeom prst="rect">
            <a:avLst/>
          </a:prstGeom>
        </p:spPr>
      </p:pic>
      <p:pic>
        <p:nvPicPr>
          <p:cNvPr id="8" name="Picture 7"/>
          <p:cNvPicPr>
            <a:picLocks/>
          </p:cNvPicPr>
          <p:nvPr userDrawn="1"/>
        </p:nvPicPr>
        <p:blipFill>
          <a:blip r:embed="rId3"/>
          <a:stretch>
            <a:fillRect/>
          </a:stretch>
        </p:blipFill>
        <p:spPr>
          <a:xfrm>
            <a:off x="8634309" y="-1175771"/>
            <a:ext cx="4151376" cy="4151666"/>
          </a:xfrm>
          <a:prstGeom prst="rect">
            <a:avLst/>
          </a:prstGeom>
        </p:spPr>
      </p:pic>
      <p:pic>
        <p:nvPicPr>
          <p:cNvPr id="2" name="Picture 1"/>
          <p:cNvPicPr>
            <a:picLocks/>
          </p:cNvPicPr>
          <p:nvPr userDrawn="1"/>
        </p:nvPicPr>
        <p:blipFill>
          <a:blip r:embed="rId4" cstate="screen">
            <a:extLst>
              <a:ext uri="{28A0092B-C50C-407E-A947-70E740481C1C}">
                <a14:useLocalDpi xmlns:a14="http://schemas.microsoft.com/office/drawing/2010/main"/>
              </a:ext>
            </a:extLst>
          </a:blip>
          <a:stretch>
            <a:fillRect/>
          </a:stretch>
        </p:blipFill>
        <p:spPr>
          <a:xfrm>
            <a:off x="9519124" y="0"/>
            <a:ext cx="2304067" cy="2305822"/>
          </a:xfrm>
          <a:prstGeom prst="rect">
            <a:avLst/>
          </a:prstGeom>
        </p:spPr>
      </p:pic>
    </p:spTree>
    <p:extLst>
      <p:ext uri="{BB962C8B-B14F-4D97-AF65-F5344CB8AC3E}">
        <p14:creationId xmlns:p14="http://schemas.microsoft.com/office/powerpoint/2010/main" val="155712553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10" name="Rounded Rectangle 9"/>
          <p:cNvSpPr/>
          <p:nvPr userDrawn="1"/>
        </p:nvSpPr>
        <p:spPr>
          <a:xfrm>
            <a:off x="304798" y="326573"/>
            <a:ext cx="11553372" cy="5878285"/>
          </a:xfrm>
          <a:prstGeom prst="roundRect">
            <a:avLst>
              <a:gd name="adj" fmla="val 240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11" name="Straight Connector 10"/>
          <p:cNvCxnSpPr/>
          <p:nvPr/>
        </p:nvCxnSpPr>
        <p:spPr>
          <a:xfrm>
            <a:off x="656643" y="983557"/>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pic>
        <p:nvPicPr>
          <p:cNvPr id="17" name="Picture 16"/>
          <p:cNvPicPr>
            <a:picLocks noChangeAspect="1"/>
          </p:cNvPicPr>
          <p:nvPr/>
        </p:nvPicPr>
        <p:blipFill>
          <a:blip r:embed="rId2"/>
          <a:stretch>
            <a:fillRect/>
          </a:stretch>
        </p:blipFill>
        <p:spPr>
          <a:xfrm>
            <a:off x="9130667" y="234762"/>
            <a:ext cx="3047997" cy="1746660"/>
          </a:xfrm>
          <a:prstGeom prst="rect">
            <a:avLst/>
          </a:prstGeom>
        </p:spPr>
      </p:pic>
      <p:sp>
        <p:nvSpPr>
          <p:cNvPr id="7" name="Text Placeholder 6"/>
          <p:cNvSpPr>
            <a:spLocks noGrp="1"/>
          </p:cNvSpPr>
          <p:nvPr>
            <p:ph type="body" sz="quarter" idx="14" hasCustomPrompt="1"/>
          </p:nvPr>
        </p:nvSpPr>
        <p:spPr>
          <a:xfrm>
            <a:off x="533700" y="465287"/>
            <a:ext cx="8007349" cy="518275"/>
          </a:xfrm>
        </p:spPr>
        <p:txBody>
          <a:bodyPr anchor="ctr">
            <a:noAutofit/>
          </a:bodyPr>
          <a:lstStyle>
            <a:lvl1pPr>
              <a:defRPr sz="3200" b="1">
                <a:solidFill>
                  <a:srgbClr val="008C4A"/>
                </a:solidFill>
              </a:defRPr>
            </a:lvl1pPr>
          </a:lstStyle>
          <a:p>
            <a:pPr lvl="0"/>
            <a:r>
              <a:rPr lang="en-US"/>
              <a:t>Slide Title</a:t>
            </a:r>
          </a:p>
        </p:txBody>
      </p:sp>
      <p:sp>
        <p:nvSpPr>
          <p:cNvPr id="18" name="Text Placeholder 6"/>
          <p:cNvSpPr>
            <a:spLocks noGrp="1"/>
          </p:cNvSpPr>
          <p:nvPr>
            <p:ph type="body" sz="quarter" idx="15" hasCustomPrompt="1"/>
          </p:nvPr>
        </p:nvSpPr>
        <p:spPr>
          <a:xfrm>
            <a:off x="533700" y="1042099"/>
            <a:ext cx="8007349" cy="309239"/>
          </a:xfrm>
        </p:spPr>
        <p:txBody>
          <a:bodyPr anchor="ctr">
            <a:noAutofit/>
          </a:bodyPr>
          <a:lstStyle>
            <a:lvl1pPr>
              <a:defRPr sz="2400" b="1">
                <a:solidFill>
                  <a:srgbClr val="FF6600"/>
                </a:solidFill>
              </a:defRPr>
            </a:lvl1pPr>
          </a:lstStyle>
          <a:p>
            <a:pPr lvl="0"/>
            <a:r>
              <a:rPr lang="en-US"/>
              <a:t>Subtitle</a:t>
            </a:r>
          </a:p>
        </p:txBody>
      </p:sp>
      <p:sp>
        <p:nvSpPr>
          <p:cNvPr id="13" name="Content Placeholder 2"/>
          <p:cNvSpPr>
            <a:spLocks noGrp="1"/>
          </p:cNvSpPr>
          <p:nvPr>
            <p:ph idx="1" hasCustomPrompt="1"/>
          </p:nvPr>
        </p:nvSpPr>
        <p:spPr>
          <a:xfrm>
            <a:off x="533700" y="1608929"/>
            <a:ext cx="8825333" cy="4129639"/>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baseline="0">
                <a:solidFill>
                  <a:schemeClr val="tx1"/>
                </a:solidFill>
              </a:defRPr>
            </a:lvl1pPr>
            <a:lvl2pPr marL="742950" indent="-285750">
              <a:buClr>
                <a:schemeClr val="accent6">
                  <a:lumMod val="75000"/>
                </a:schemeClr>
              </a:buClr>
              <a:buFont typeface="Wingdings" panose="05000000000000000000" pitchFamily="2" charset="2"/>
              <a:buChar char="v"/>
              <a:defRPr sz="2000">
                <a:solidFill>
                  <a:schemeClr val="tx1"/>
                </a:solidFill>
              </a:defRPr>
            </a:lvl2pPr>
            <a:lvl3pPr marL="1143000" indent="-228600">
              <a:buClr>
                <a:srgbClr val="00B050"/>
              </a:buClr>
              <a:buFont typeface="Courier New"/>
              <a:buChar char="o"/>
              <a:defRPr sz="2000">
                <a:solidFill>
                  <a:schemeClr val="tx1"/>
                </a:solidFill>
              </a:defRPr>
            </a:lvl3pPr>
            <a:lvl4pPr>
              <a:buClr>
                <a:srgbClr val="FF6600"/>
              </a:buClr>
              <a:defRPr sz="2000">
                <a:solidFill>
                  <a:schemeClr val="tx1"/>
                </a:solidFill>
              </a:defRPr>
            </a:lvl4pPr>
            <a:lvl5pPr>
              <a:buClr>
                <a:srgbClr val="006EAF"/>
              </a:buClr>
              <a:defRPr sz="2000">
                <a:solidFill>
                  <a:schemeClr val="tx1"/>
                </a:solidFill>
              </a:defRPr>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body text. This is body text. This is body text. This is body text.</a:t>
            </a:r>
          </a:p>
          <a:p>
            <a:pPr lvl="1"/>
            <a:r>
              <a:rPr lang="en-US"/>
              <a:t>Second level</a:t>
            </a:r>
          </a:p>
          <a:p>
            <a:pPr lvl="2"/>
            <a:r>
              <a:rPr lang="en-US"/>
              <a:t>Third level</a:t>
            </a:r>
          </a:p>
          <a:p>
            <a:pPr lvl="3"/>
            <a:r>
              <a:rPr lang="en-US"/>
              <a:t>Fourth level</a:t>
            </a:r>
          </a:p>
          <a:p>
            <a:pPr lvl="4"/>
            <a:r>
              <a:rPr lang="en-US"/>
              <a:t>Fifth level</a:t>
            </a:r>
          </a:p>
        </p:txBody>
      </p:sp>
      <p:cxnSp>
        <p:nvCxnSpPr>
          <p:cNvPr id="19" name="Straight Connector 18"/>
          <p:cNvCxnSpPr/>
          <p:nvPr userDrawn="1"/>
        </p:nvCxnSpPr>
        <p:spPr>
          <a:xfrm>
            <a:off x="656643" y="983557"/>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p:cNvPicPr>
          <p:nvPr userDrawn="1"/>
        </p:nvPicPr>
        <p:blipFill>
          <a:blip r:embed="rId3"/>
          <a:stretch>
            <a:fillRect/>
          </a:stretch>
        </p:blipFill>
        <p:spPr>
          <a:xfrm>
            <a:off x="8634309" y="-1175771"/>
            <a:ext cx="4151376" cy="4151666"/>
          </a:xfrm>
          <a:prstGeom prst="rect">
            <a:avLst/>
          </a:prstGeom>
        </p:spPr>
      </p:pic>
      <p:pic>
        <p:nvPicPr>
          <p:cNvPr id="20" name="Picture 19"/>
          <p:cNvPicPr>
            <a:picLocks noChangeAspect="1"/>
          </p:cNvPicPr>
          <p:nvPr userDrawn="1"/>
        </p:nvPicPr>
        <p:blipFill>
          <a:blip r:embed="rId2"/>
          <a:stretch>
            <a:fillRect/>
          </a:stretch>
        </p:blipFill>
        <p:spPr>
          <a:xfrm>
            <a:off x="9504275" y="110232"/>
            <a:ext cx="2582797" cy="1746660"/>
          </a:xfrm>
          <a:prstGeom prst="rect">
            <a:avLst/>
          </a:prstGeom>
        </p:spPr>
      </p:pic>
    </p:spTree>
    <p:extLst>
      <p:ext uri="{BB962C8B-B14F-4D97-AF65-F5344CB8AC3E}">
        <p14:creationId xmlns:p14="http://schemas.microsoft.com/office/powerpoint/2010/main" val="391740603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0" name="Rounded Rectangle 9"/>
          <p:cNvSpPr/>
          <p:nvPr userDrawn="1"/>
        </p:nvSpPr>
        <p:spPr>
          <a:xfrm>
            <a:off x="304798" y="326573"/>
            <a:ext cx="11553372" cy="5878285"/>
          </a:xfrm>
          <a:prstGeom prst="roundRect">
            <a:avLst>
              <a:gd name="adj" fmla="val 240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Text Placeholder 6"/>
          <p:cNvSpPr>
            <a:spLocks noGrp="1"/>
          </p:cNvSpPr>
          <p:nvPr>
            <p:ph type="body" sz="quarter" idx="14" hasCustomPrompt="1"/>
          </p:nvPr>
        </p:nvSpPr>
        <p:spPr>
          <a:xfrm>
            <a:off x="533700" y="465287"/>
            <a:ext cx="8007349" cy="518275"/>
          </a:xfrm>
        </p:spPr>
        <p:txBody>
          <a:bodyPr anchor="ctr">
            <a:noAutofit/>
          </a:bodyPr>
          <a:lstStyle>
            <a:lvl1pPr>
              <a:defRPr sz="3200" b="1">
                <a:solidFill>
                  <a:srgbClr val="008C4A"/>
                </a:solidFill>
              </a:defRPr>
            </a:lvl1pPr>
          </a:lstStyle>
          <a:p>
            <a:pPr lvl="0"/>
            <a:r>
              <a:rPr lang="en-US"/>
              <a:t>Slide Title</a:t>
            </a:r>
          </a:p>
        </p:txBody>
      </p:sp>
      <p:sp>
        <p:nvSpPr>
          <p:cNvPr id="16" name="Text Placeholder 6"/>
          <p:cNvSpPr>
            <a:spLocks noGrp="1"/>
          </p:cNvSpPr>
          <p:nvPr>
            <p:ph type="body" sz="quarter" idx="15" hasCustomPrompt="1"/>
          </p:nvPr>
        </p:nvSpPr>
        <p:spPr>
          <a:xfrm>
            <a:off x="533700" y="1042099"/>
            <a:ext cx="8007349" cy="309239"/>
          </a:xfrm>
        </p:spPr>
        <p:txBody>
          <a:bodyPr anchor="ctr">
            <a:noAutofit/>
          </a:bodyPr>
          <a:lstStyle>
            <a:lvl1pPr>
              <a:defRPr sz="2400" b="1">
                <a:solidFill>
                  <a:srgbClr val="FF6600"/>
                </a:solidFill>
              </a:defRPr>
            </a:lvl1pPr>
          </a:lstStyle>
          <a:p>
            <a:pPr lvl="0"/>
            <a:r>
              <a:rPr lang="en-US"/>
              <a:t>Subtitle</a:t>
            </a:r>
          </a:p>
        </p:txBody>
      </p:sp>
      <p:sp>
        <p:nvSpPr>
          <p:cNvPr id="17" name="Content Placeholder 2"/>
          <p:cNvSpPr>
            <a:spLocks noGrp="1"/>
          </p:cNvSpPr>
          <p:nvPr>
            <p:ph idx="1" hasCustomPrompt="1"/>
          </p:nvPr>
        </p:nvSpPr>
        <p:spPr>
          <a:xfrm>
            <a:off x="533700" y="1608929"/>
            <a:ext cx="8825333" cy="4129639"/>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baseline="0">
                <a:solidFill>
                  <a:schemeClr val="tx1"/>
                </a:solidFill>
              </a:defRPr>
            </a:lvl1pPr>
            <a:lvl2pPr marL="742950" indent="-285750">
              <a:buClr>
                <a:schemeClr val="accent6">
                  <a:lumMod val="75000"/>
                </a:schemeClr>
              </a:buClr>
              <a:buFont typeface="Wingdings" panose="05000000000000000000" pitchFamily="2" charset="2"/>
              <a:buChar char="v"/>
              <a:defRPr sz="2000">
                <a:solidFill>
                  <a:schemeClr val="tx1"/>
                </a:solidFill>
              </a:defRPr>
            </a:lvl2pPr>
            <a:lvl3pPr marL="1143000" indent="-228600">
              <a:buClr>
                <a:srgbClr val="00B050"/>
              </a:buClr>
              <a:buFont typeface="Courier New"/>
              <a:buChar char="o"/>
              <a:defRPr sz="2000">
                <a:solidFill>
                  <a:schemeClr val="tx1"/>
                </a:solidFill>
              </a:defRPr>
            </a:lvl3pPr>
            <a:lvl4pPr>
              <a:buClr>
                <a:srgbClr val="FF6600"/>
              </a:buClr>
              <a:defRPr sz="2000">
                <a:solidFill>
                  <a:schemeClr val="tx1"/>
                </a:solidFill>
              </a:defRPr>
            </a:lvl4pPr>
            <a:lvl5pPr>
              <a:buClr>
                <a:srgbClr val="006EAF"/>
              </a:buClr>
              <a:defRPr sz="2000">
                <a:solidFill>
                  <a:schemeClr val="tx1"/>
                </a:solidFill>
              </a:defRPr>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body text. This is body text. This is body text. This is body text.</a:t>
            </a:r>
          </a:p>
          <a:p>
            <a:pPr lvl="1"/>
            <a:r>
              <a:rPr lang="en-US"/>
              <a:t>Second level</a:t>
            </a:r>
          </a:p>
          <a:p>
            <a:pPr lvl="2"/>
            <a:r>
              <a:rPr lang="en-US"/>
              <a:t>Third level</a:t>
            </a:r>
          </a:p>
          <a:p>
            <a:pPr lvl="3"/>
            <a:r>
              <a:rPr lang="en-US"/>
              <a:t>Fourth level</a:t>
            </a:r>
          </a:p>
          <a:p>
            <a:pPr lvl="4"/>
            <a:r>
              <a:rPr lang="en-US"/>
              <a:t>Fifth level</a:t>
            </a:r>
          </a:p>
        </p:txBody>
      </p:sp>
      <p:pic>
        <p:nvPicPr>
          <p:cNvPr id="18" name="Picture 17"/>
          <p:cNvPicPr>
            <a:picLocks/>
          </p:cNvPicPr>
          <p:nvPr userDrawn="1"/>
        </p:nvPicPr>
        <p:blipFill>
          <a:blip r:embed="rId2"/>
          <a:stretch>
            <a:fillRect/>
          </a:stretch>
        </p:blipFill>
        <p:spPr>
          <a:xfrm>
            <a:off x="8634309" y="-1175771"/>
            <a:ext cx="4151376" cy="4151666"/>
          </a:xfrm>
          <a:prstGeom prst="rect">
            <a:avLst/>
          </a:prstGeom>
        </p:spPr>
      </p:pic>
      <p:pic>
        <p:nvPicPr>
          <p:cNvPr id="20" name="Picture 19"/>
          <p:cNvPicPr>
            <a:picLocks noChangeAspect="1"/>
          </p:cNvPicPr>
          <p:nvPr userDrawn="1"/>
        </p:nvPicPr>
        <p:blipFill>
          <a:blip r:embed="rId3"/>
          <a:stretch>
            <a:fillRect/>
          </a:stretch>
        </p:blipFill>
        <p:spPr>
          <a:xfrm>
            <a:off x="9876599" y="129799"/>
            <a:ext cx="2020663" cy="2192777"/>
          </a:xfrm>
          <a:prstGeom prst="rect">
            <a:avLst/>
          </a:prstGeom>
        </p:spPr>
      </p:pic>
      <p:cxnSp>
        <p:nvCxnSpPr>
          <p:cNvPr id="22" name="Straight Connector 21"/>
          <p:cNvCxnSpPr/>
          <p:nvPr userDrawn="1"/>
        </p:nvCxnSpPr>
        <p:spPr>
          <a:xfrm>
            <a:off x="656643" y="983557"/>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85956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10" name="Rounded Rectangle 9"/>
          <p:cNvSpPr/>
          <p:nvPr userDrawn="1"/>
        </p:nvSpPr>
        <p:spPr>
          <a:xfrm>
            <a:off x="304798" y="326573"/>
            <a:ext cx="11553372" cy="5878285"/>
          </a:xfrm>
          <a:prstGeom prst="roundRect">
            <a:avLst>
              <a:gd name="adj" fmla="val 240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93943" y="228600"/>
            <a:ext cx="2143276" cy="1607457"/>
          </a:xfrm>
          <a:prstGeom prst="rect">
            <a:avLst/>
          </a:prstGeom>
        </p:spPr>
      </p:pic>
      <p:sp>
        <p:nvSpPr>
          <p:cNvPr id="14" name="Text Placeholder 6"/>
          <p:cNvSpPr>
            <a:spLocks noGrp="1"/>
          </p:cNvSpPr>
          <p:nvPr>
            <p:ph type="body" sz="quarter" idx="14" hasCustomPrompt="1"/>
          </p:nvPr>
        </p:nvSpPr>
        <p:spPr>
          <a:xfrm>
            <a:off x="533700" y="465287"/>
            <a:ext cx="8007349" cy="518275"/>
          </a:xfrm>
        </p:spPr>
        <p:txBody>
          <a:bodyPr anchor="ctr">
            <a:noAutofit/>
          </a:bodyPr>
          <a:lstStyle>
            <a:lvl1pPr>
              <a:defRPr sz="3200" b="1">
                <a:solidFill>
                  <a:srgbClr val="008C4A"/>
                </a:solidFill>
              </a:defRPr>
            </a:lvl1pPr>
          </a:lstStyle>
          <a:p>
            <a:pPr lvl="0"/>
            <a:r>
              <a:rPr lang="en-US"/>
              <a:t>Slide Title</a:t>
            </a:r>
          </a:p>
        </p:txBody>
      </p:sp>
      <p:sp>
        <p:nvSpPr>
          <p:cNvPr id="15" name="Text Placeholder 6"/>
          <p:cNvSpPr>
            <a:spLocks noGrp="1"/>
          </p:cNvSpPr>
          <p:nvPr>
            <p:ph type="body" sz="quarter" idx="15" hasCustomPrompt="1"/>
          </p:nvPr>
        </p:nvSpPr>
        <p:spPr>
          <a:xfrm>
            <a:off x="533700" y="1042099"/>
            <a:ext cx="8007349" cy="309239"/>
          </a:xfrm>
        </p:spPr>
        <p:txBody>
          <a:bodyPr anchor="ctr">
            <a:noAutofit/>
          </a:bodyPr>
          <a:lstStyle>
            <a:lvl1pPr>
              <a:defRPr sz="2400" b="1">
                <a:solidFill>
                  <a:srgbClr val="FF6600"/>
                </a:solidFill>
              </a:defRPr>
            </a:lvl1pPr>
          </a:lstStyle>
          <a:p>
            <a:pPr lvl="0"/>
            <a:r>
              <a:rPr lang="en-US"/>
              <a:t>Subtitle</a:t>
            </a:r>
          </a:p>
        </p:txBody>
      </p:sp>
      <p:sp>
        <p:nvSpPr>
          <p:cNvPr id="16" name="Content Placeholder 2"/>
          <p:cNvSpPr>
            <a:spLocks noGrp="1"/>
          </p:cNvSpPr>
          <p:nvPr>
            <p:ph idx="1" hasCustomPrompt="1"/>
          </p:nvPr>
        </p:nvSpPr>
        <p:spPr>
          <a:xfrm>
            <a:off x="533700" y="1608929"/>
            <a:ext cx="8825333" cy="4129639"/>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baseline="0">
                <a:solidFill>
                  <a:schemeClr val="tx1"/>
                </a:solidFill>
              </a:defRPr>
            </a:lvl1pPr>
            <a:lvl2pPr marL="742950" indent="-285750">
              <a:buClr>
                <a:schemeClr val="accent6">
                  <a:lumMod val="75000"/>
                </a:schemeClr>
              </a:buClr>
              <a:buFont typeface="Wingdings" panose="05000000000000000000" pitchFamily="2" charset="2"/>
              <a:buChar char="v"/>
              <a:defRPr sz="2000">
                <a:solidFill>
                  <a:schemeClr val="tx1"/>
                </a:solidFill>
              </a:defRPr>
            </a:lvl2pPr>
            <a:lvl3pPr marL="1143000" indent="-228600">
              <a:buClr>
                <a:srgbClr val="00B050"/>
              </a:buClr>
              <a:buFont typeface="Courier New"/>
              <a:buChar char="o"/>
              <a:defRPr sz="2000">
                <a:solidFill>
                  <a:schemeClr val="tx1"/>
                </a:solidFill>
              </a:defRPr>
            </a:lvl3pPr>
            <a:lvl4pPr>
              <a:buClr>
                <a:srgbClr val="FF6600"/>
              </a:buClr>
              <a:defRPr sz="2000">
                <a:solidFill>
                  <a:schemeClr val="tx1"/>
                </a:solidFill>
              </a:defRPr>
            </a:lvl4pPr>
            <a:lvl5pPr>
              <a:buClr>
                <a:srgbClr val="006EAF"/>
              </a:buClr>
              <a:defRPr sz="2000">
                <a:solidFill>
                  <a:schemeClr val="tx1"/>
                </a:solidFill>
              </a:defRPr>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body text. This is body text. This is body text. This is body text.</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p:cNvPicPr>
          <p:nvPr userDrawn="1"/>
        </p:nvPicPr>
        <p:blipFill>
          <a:blip r:embed="rId3"/>
          <a:stretch>
            <a:fillRect/>
          </a:stretch>
        </p:blipFill>
        <p:spPr>
          <a:xfrm>
            <a:off x="8634309" y="-1175771"/>
            <a:ext cx="4151376" cy="4151666"/>
          </a:xfrm>
          <a:prstGeom prst="rect">
            <a:avLst/>
          </a:prstGeom>
        </p:spPr>
      </p:pic>
      <p:pic>
        <p:nvPicPr>
          <p:cNvPr id="19" name="Picture 18"/>
          <p:cNvPicPr>
            <a:picLocks/>
          </p:cNvPicPr>
          <p:nvPr userDrawn="1"/>
        </p:nvPicPr>
        <p:blipFill>
          <a:blip r:embed="rId4" cstate="screen">
            <a:extLst>
              <a:ext uri="{28A0092B-C50C-407E-A947-70E740481C1C}">
                <a14:useLocalDpi xmlns:a14="http://schemas.microsoft.com/office/drawing/2010/main"/>
              </a:ext>
            </a:extLst>
          </a:blip>
          <a:stretch>
            <a:fillRect/>
          </a:stretch>
        </p:blipFill>
        <p:spPr>
          <a:xfrm>
            <a:off x="9593943" y="228599"/>
            <a:ext cx="2143276" cy="2139696"/>
          </a:xfrm>
          <a:prstGeom prst="rect">
            <a:avLst/>
          </a:prstGeom>
        </p:spPr>
      </p:pic>
      <p:cxnSp>
        <p:nvCxnSpPr>
          <p:cNvPr id="21" name="Straight Connector 20"/>
          <p:cNvCxnSpPr/>
          <p:nvPr userDrawn="1"/>
        </p:nvCxnSpPr>
        <p:spPr>
          <a:xfrm>
            <a:off x="656643" y="983557"/>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648790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13" name="Rounded Rectangle 12"/>
          <p:cNvSpPr/>
          <p:nvPr userDrawn="1"/>
        </p:nvSpPr>
        <p:spPr>
          <a:xfrm>
            <a:off x="304798" y="326573"/>
            <a:ext cx="11553372" cy="5878285"/>
          </a:xfrm>
          <a:prstGeom prst="roundRect">
            <a:avLst>
              <a:gd name="adj" fmla="val 240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6" name="Text Placeholder 6"/>
          <p:cNvSpPr>
            <a:spLocks noGrp="1"/>
          </p:cNvSpPr>
          <p:nvPr>
            <p:ph type="body" sz="quarter" idx="14" hasCustomPrompt="1"/>
          </p:nvPr>
        </p:nvSpPr>
        <p:spPr>
          <a:xfrm>
            <a:off x="533700" y="465287"/>
            <a:ext cx="8007349" cy="518275"/>
          </a:xfrm>
        </p:spPr>
        <p:txBody>
          <a:bodyPr anchor="ctr">
            <a:noAutofit/>
          </a:bodyPr>
          <a:lstStyle>
            <a:lvl1pPr>
              <a:defRPr sz="3200" b="1">
                <a:solidFill>
                  <a:srgbClr val="008C4A"/>
                </a:solidFill>
              </a:defRPr>
            </a:lvl1pPr>
          </a:lstStyle>
          <a:p>
            <a:pPr lvl="0"/>
            <a:r>
              <a:rPr lang="en-US"/>
              <a:t>Slide Title</a:t>
            </a:r>
          </a:p>
        </p:txBody>
      </p:sp>
      <p:sp>
        <p:nvSpPr>
          <p:cNvPr id="17" name="Text Placeholder 6"/>
          <p:cNvSpPr>
            <a:spLocks noGrp="1"/>
          </p:cNvSpPr>
          <p:nvPr>
            <p:ph type="body" sz="quarter" idx="15" hasCustomPrompt="1"/>
          </p:nvPr>
        </p:nvSpPr>
        <p:spPr>
          <a:xfrm>
            <a:off x="533700" y="1042099"/>
            <a:ext cx="8007349" cy="309239"/>
          </a:xfrm>
        </p:spPr>
        <p:txBody>
          <a:bodyPr anchor="ctr">
            <a:noAutofit/>
          </a:bodyPr>
          <a:lstStyle>
            <a:lvl1pPr>
              <a:defRPr sz="2400" b="1">
                <a:solidFill>
                  <a:srgbClr val="FF6600"/>
                </a:solidFill>
              </a:defRPr>
            </a:lvl1pPr>
          </a:lstStyle>
          <a:p>
            <a:pPr lvl="0"/>
            <a:r>
              <a:rPr lang="en-US"/>
              <a:t>Subtitle</a:t>
            </a:r>
          </a:p>
        </p:txBody>
      </p:sp>
      <p:sp>
        <p:nvSpPr>
          <p:cNvPr id="18" name="Content Placeholder 2"/>
          <p:cNvSpPr>
            <a:spLocks noGrp="1"/>
          </p:cNvSpPr>
          <p:nvPr>
            <p:ph idx="1" hasCustomPrompt="1"/>
          </p:nvPr>
        </p:nvSpPr>
        <p:spPr>
          <a:xfrm>
            <a:off x="533700" y="1608929"/>
            <a:ext cx="8825333" cy="4129639"/>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baseline="0">
                <a:solidFill>
                  <a:schemeClr val="tx1"/>
                </a:solidFill>
              </a:defRPr>
            </a:lvl1pPr>
            <a:lvl2pPr marL="742950" indent="-285750">
              <a:buClr>
                <a:schemeClr val="accent6">
                  <a:lumMod val="75000"/>
                </a:schemeClr>
              </a:buClr>
              <a:buFont typeface="Wingdings" panose="05000000000000000000" pitchFamily="2" charset="2"/>
              <a:buChar char="v"/>
              <a:defRPr sz="2000">
                <a:solidFill>
                  <a:schemeClr val="tx1"/>
                </a:solidFill>
              </a:defRPr>
            </a:lvl2pPr>
            <a:lvl3pPr marL="1143000" indent="-228600">
              <a:buClr>
                <a:srgbClr val="00B050"/>
              </a:buClr>
              <a:buFont typeface="Courier New"/>
              <a:buChar char="o"/>
              <a:defRPr sz="2000">
                <a:solidFill>
                  <a:schemeClr val="tx1"/>
                </a:solidFill>
              </a:defRPr>
            </a:lvl3pPr>
            <a:lvl4pPr>
              <a:buClr>
                <a:srgbClr val="FF6600"/>
              </a:buClr>
              <a:defRPr sz="2000">
                <a:solidFill>
                  <a:schemeClr val="tx1"/>
                </a:solidFill>
              </a:defRPr>
            </a:lvl4pPr>
            <a:lvl5pPr>
              <a:buClr>
                <a:srgbClr val="006EAF"/>
              </a:buClr>
              <a:defRPr sz="2000">
                <a:solidFill>
                  <a:schemeClr val="tx1"/>
                </a:solidFill>
              </a:defRPr>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body text. This is body text. This is body text. This is body text.</a:t>
            </a:r>
          </a:p>
          <a:p>
            <a:pPr lvl="1"/>
            <a:r>
              <a:rPr lang="en-US"/>
              <a:t>Second level</a:t>
            </a:r>
          </a:p>
          <a:p>
            <a:pPr lvl="2"/>
            <a:r>
              <a:rPr lang="en-US"/>
              <a:t>Third level</a:t>
            </a:r>
          </a:p>
          <a:p>
            <a:pPr lvl="3"/>
            <a:r>
              <a:rPr lang="en-US"/>
              <a:t>Fourth level</a:t>
            </a:r>
          </a:p>
          <a:p>
            <a:pPr lvl="4"/>
            <a:r>
              <a:rPr lang="en-US"/>
              <a:t>Fifth level</a:t>
            </a:r>
          </a:p>
        </p:txBody>
      </p:sp>
      <p:cxnSp>
        <p:nvCxnSpPr>
          <p:cNvPr id="20" name="Straight Connector 19"/>
          <p:cNvCxnSpPr/>
          <p:nvPr userDrawn="1"/>
        </p:nvCxnSpPr>
        <p:spPr>
          <a:xfrm>
            <a:off x="656643" y="983557"/>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pic>
        <p:nvPicPr>
          <p:cNvPr id="9" name="Picture 8"/>
          <p:cNvPicPr>
            <a:picLocks/>
          </p:cNvPicPr>
          <p:nvPr userDrawn="1"/>
        </p:nvPicPr>
        <p:blipFill>
          <a:blip r:embed="rId2"/>
          <a:stretch>
            <a:fillRect/>
          </a:stretch>
        </p:blipFill>
        <p:spPr>
          <a:xfrm>
            <a:off x="8634309" y="-1175771"/>
            <a:ext cx="4151376" cy="4151666"/>
          </a:xfrm>
          <a:prstGeom prst="rect">
            <a:avLst/>
          </a:prstGeom>
        </p:spPr>
      </p:pic>
    </p:spTree>
    <p:extLst>
      <p:ext uri="{BB962C8B-B14F-4D97-AF65-F5344CB8AC3E}">
        <p14:creationId xmlns:p14="http://schemas.microsoft.com/office/powerpoint/2010/main" val="182785656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grpSp>
        <p:nvGrpSpPr>
          <p:cNvPr id="12" name="Group 11"/>
          <p:cNvGrpSpPr/>
          <p:nvPr/>
        </p:nvGrpSpPr>
        <p:grpSpPr>
          <a:xfrm>
            <a:off x="304798" y="-833962"/>
            <a:ext cx="12874171" cy="7038820"/>
            <a:chOff x="228599" y="-833963"/>
            <a:chExt cx="9655628" cy="7038819"/>
          </a:xfrm>
        </p:grpSpPr>
        <p:sp>
          <p:nvSpPr>
            <p:cNvPr id="13" name="Rounded Rectangle 12"/>
            <p:cNvSpPr/>
            <p:nvPr userDrawn="1"/>
          </p:nvSpPr>
          <p:spPr>
            <a:xfrm>
              <a:off x="228599" y="326572"/>
              <a:ext cx="8665029" cy="5878284"/>
            </a:xfrm>
            <a:prstGeom prst="roundRect">
              <a:avLst>
                <a:gd name="adj" fmla="val 240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Oval 13"/>
            <p:cNvSpPr/>
            <p:nvPr userDrawn="1"/>
          </p:nvSpPr>
          <p:spPr>
            <a:xfrm>
              <a:off x="6498766" y="-833963"/>
              <a:ext cx="3385461" cy="3385461"/>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grpSp>
      <p:sp>
        <p:nvSpPr>
          <p:cNvPr id="16" name="Text Placeholder 6"/>
          <p:cNvSpPr>
            <a:spLocks noGrp="1"/>
          </p:cNvSpPr>
          <p:nvPr>
            <p:ph type="body" sz="quarter" idx="14" hasCustomPrompt="1"/>
          </p:nvPr>
        </p:nvSpPr>
        <p:spPr>
          <a:xfrm>
            <a:off x="533700" y="465287"/>
            <a:ext cx="8007349" cy="518275"/>
          </a:xfrm>
        </p:spPr>
        <p:txBody>
          <a:bodyPr anchor="ctr">
            <a:noAutofit/>
          </a:bodyPr>
          <a:lstStyle>
            <a:lvl1pPr>
              <a:defRPr sz="3200" b="1">
                <a:solidFill>
                  <a:srgbClr val="008C4A"/>
                </a:solidFill>
              </a:defRPr>
            </a:lvl1pPr>
          </a:lstStyle>
          <a:p>
            <a:pPr lvl="0"/>
            <a:r>
              <a:rPr lang="en-US"/>
              <a:t>Slide Title</a:t>
            </a:r>
          </a:p>
        </p:txBody>
      </p:sp>
      <p:sp>
        <p:nvSpPr>
          <p:cNvPr id="17" name="Text Placeholder 6"/>
          <p:cNvSpPr>
            <a:spLocks noGrp="1"/>
          </p:cNvSpPr>
          <p:nvPr>
            <p:ph type="body" sz="quarter" idx="15" hasCustomPrompt="1"/>
          </p:nvPr>
        </p:nvSpPr>
        <p:spPr>
          <a:xfrm>
            <a:off x="533700" y="1042099"/>
            <a:ext cx="8007349" cy="309239"/>
          </a:xfrm>
        </p:spPr>
        <p:txBody>
          <a:bodyPr anchor="ctr">
            <a:noAutofit/>
          </a:bodyPr>
          <a:lstStyle>
            <a:lvl1pPr>
              <a:defRPr sz="2400" b="1">
                <a:solidFill>
                  <a:srgbClr val="FF6600"/>
                </a:solidFill>
              </a:defRPr>
            </a:lvl1pPr>
          </a:lstStyle>
          <a:p>
            <a:pPr lvl="0"/>
            <a:r>
              <a:rPr lang="en-US"/>
              <a:t>Subtitle</a:t>
            </a:r>
          </a:p>
        </p:txBody>
      </p:sp>
      <p:sp>
        <p:nvSpPr>
          <p:cNvPr id="18" name="Content Placeholder 2"/>
          <p:cNvSpPr>
            <a:spLocks noGrp="1"/>
          </p:cNvSpPr>
          <p:nvPr>
            <p:ph idx="1" hasCustomPrompt="1"/>
          </p:nvPr>
        </p:nvSpPr>
        <p:spPr>
          <a:xfrm>
            <a:off x="533700" y="1608929"/>
            <a:ext cx="8825333" cy="4129639"/>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baseline="0">
                <a:solidFill>
                  <a:schemeClr val="tx1"/>
                </a:solidFill>
              </a:defRPr>
            </a:lvl1pPr>
            <a:lvl2pPr marL="742950" indent="-285750">
              <a:buClr>
                <a:schemeClr val="accent6">
                  <a:lumMod val="75000"/>
                </a:schemeClr>
              </a:buClr>
              <a:buFont typeface="Wingdings" panose="05000000000000000000" pitchFamily="2" charset="2"/>
              <a:buChar char="v"/>
              <a:defRPr sz="2000">
                <a:solidFill>
                  <a:schemeClr val="tx1"/>
                </a:solidFill>
              </a:defRPr>
            </a:lvl2pPr>
            <a:lvl3pPr marL="1143000" indent="-228600">
              <a:buClr>
                <a:srgbClr val="00B050"/>
              </a:buClr>
              <a:buFont typeface="Courier New"/>
              <a:buChar char="o"/>
              <a:defRPr sz="2000">
                <a:solidFill>
                  <a:schemeClr val="tx1"/>
                </a:solidFill>
              </a:defRPr>
            </a:lvl3pPr>
            <a:lvl4pPr>
              <a:buClr>
                <a:srgbClr val="FF6600"/>
              </a:buClr>
              <a:defRPr sz="2000">
                <a:solidFill>
                  <a:schemeClr val="tx1"/>
                </a:solidFill>
              </a:defRPr>
            </a:lvl4pPr>
            <a:lvl5pPr>
              <a:buClr>
                <a:srgbClr val="006EAF"/>
              </a:buClr>
              <a:defRPr sz="2000">
                <a:solidFill>
                  <a:schemeClr val="tx1"/>
                </a:solidFill>
              </a:defRPr>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body text. This is body text. This is body text. This is body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9176193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6" name="Rounded Rectangle 5"/>
          <p:cNvSpPr/>
          <p:nvPr/>
        </p:nvSpPr>
        <p:spPr>
          <a:xfrm>
            <a:off x="304803" y="326572"/>
            <a:ext cx="11553372" cy="5878284"/>
          </a:xfrm>
          <a:prstGeom prst="roundRect">
            <a:avLst>
              <a:gd name="adj" fmla="val 240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8" name="Text Placeholder 6"/>
          <p:cNvSpPr>
            <a:spLocks noGrp="1"/>
          </p:cNvSpPr>
          <p:nvPr>
            <p:ph type="body" sz="quarter" idx="14" hasCustomPrompt="1"/>
          </p:nvPr>
        </p:nvSpPr>
        <p:spPr>
          <a:xfrm>
            <a:off x="533700" y="465287"/>
            <a:ext cx="8007349" cy="518275"/>
          </a:xfrm>
        </p:spPr>
        <p:txBody>
          <a:bodyPr anchor="ctr">
            <a:noAutofit/>
          </a:bodyPr>
          <a:lstStyle>
            <a:lvl1pPr>
              <a:defRPr sz="3200" b="1">
                <a:solidFill>
                  <a:srgbClr val="008C4A"/>
                </a:solidFill>
              </a:defRPr>
            </a:lvl1pPr>
          </a:lstStyle>
          <a:p>
            <a:pPr lvl="0"/>
            <a:r>
              <a:rPr lang="en-US"/>
              <a:t>Slide Title</a:t>
            </a:r>
          </a:p>
        </p:txBody>
      </p:sp>
      <p:sp>
        <p:nvSpPr>
          <p:cNvPr id="10" name="Text Placeholder 6"/>
          <p:cNvSpPr>
            <a:spLocks noGrp="1"/>
          </p:cNvSpPr>
          <p:nvPr>
            <p:ph type="body" sz="quarter" idx="15" hasCustomPrompt="1"/>
          </p:nvPr>
        </p:nvSpPr>
        <p:spPr>
          <a:xfrm>
            <a:off x="533700" y="1042099"/>
            <a:ext cx="8007349" cy="309239"/>
          </a:xfrm>
        </p:spPr>
        <p:txBody>
          <a:bodyPr anchor="ctr">
            <a:noAutofit/>
          </a:bodyPr>
          <a:lstStyle>
            <a:lvl1pPr>
              <a:defRPr sz="2400" b="1">
                <a:solidFill>
                  <a:srgbClr val="FF6600"/>
                </a:solidFill>
              </a:defRPr>
            </a:lvl1pPr>
          </a:lstStyle>
          <a:p>
            <a:pPr lvl="0"/>
            <a:r>
              <a:rPr lang="en-US"/>
              <a:t>Subtitle</a:t>
            </a:r>
          </a:p>
        </p:txBody>
      </p:sp>
      <p:sp>
        <p:nvSpPr>
          <p:cNvPr id="11" name="Content Placeholder 2"/>
          <p:cNvSpPr>
            <a:spLocks noGrp="1"/>
          </p:cNvSpPr>
          <p:nvPr>
            <p:ph idx="1" hasCustomPrompt="1"/>
          </p:nvPr>
        </p:nvSpPr>
        <p:spPr>
          <a:xfrm>
            <a:off x="533700" y="1608929"/>
            <a:ext cx="8825333" cy="4129639"/>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baseline="0">
                <a:solidFill>
                  <a:schemeClr val="tx1"/>
                </a:solidFill>
              </a:defRPr>
            </a:lvl1pPr>
            <a:lvl2pPr marL="742950" indent="-285750">
              <a:buClr>
                <a:schemeClr val="accent6">
                  <a:lumMod val="75000"/>
                </a:schemeClr>
              </a:buClr>
              <a:buFont typeface="Wingdings" panose="05000000000000000000" pitchFamily="2" charset="2"/>
              <a:buChar char="v"/>
              <a:defRPr sz="2000">
                <a:solidFill>
                  <a:schemeClr val="tx1"/>
                </a:solidFill>
              </a:defRPr>
            </a:lvl2pPr>
            <a:lvl3pPr marL="1143000" indent="-228600">
              <a:buClr>
                <a:srgbClr val="00B050"/>
              </a:buClr>
              <a:buFont typeface="Courier New"/>
              <a:buChar char="o"/>
              <a:defRPr sz="2000">
                <a:solidFill>
                  <a:schemeClr val="tx1"/>
                </a:solidFill>
              </a:defRPr>
            </a:lvl3pPr>
            <a:lvl4pPr>
              <a:buClr>
                <a:srgbClr val="FF6600"/>
              </a:buClr>
              <a:defRPr sz="2000">
                <a:solidFill>
                  <a:schemeClr val="tx1"/>
                </a:solidFill>
              </a:defRPr>
            </a:lvl4pPr>
            <a:lvl5pPr>
              <a:buClr>
                <a:srgbClr val="006EAF"/>
              </a:buClr>
              <a:defRPr sz="2000">
                <a:solidFill>
                  <a:schemeClr val="tx1"/>
                </a:solidFill>
              </a:defRPr>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body text. This is body text. This is body text. This is body text.</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p:cNvCxnSpPr>
            <a:cxnSpLocks/>
          </p:cNvCxnSpPr>
          <p:nvPr userDrawn="1"/>
        </p:nvCxnSpPr>
        <p:spPr>
          <a:xfrm>
            <a:off x="656643" y="983557"/>
            <a:ext cx="7884406"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734696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
        <p:nvSpPr>
          <p:cNvPr id="3" name="Rounded Rectangle 2"/>
          <p:cNvSpPr/>
          <p:nvPr/>
        </p:nvSpPr>
        <p:spPr>
          <a:xfrm>
            <a:off x="304803" y="326572"/>
            <a:ext cx="11553372" cy="5878284"/>
          </a:xfrm>
          <a:prstGeom prst="roundRect">
            <a:avLst>
              <a:gd name="adj" fmla="val 240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1001777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9" name="Rounded Rectangle 8"/>
          <p:cNvSpPr/>
          <p:nvPr/>
        </p:nvSpPr>
        <p:spPr>
          <a:xfrm>
            <a:off x="304803" y="326572"/>
            <a:ext cx="11553372" cy="5878284"/>
          </a:xfrm>
          <a:prstGeom prst="roundRect">
            <a:avLst>
              <a:gd name="adj" fmla="val 240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14" name="Straight Connector 13"/>
          <p:cNvCxnSpPr/>
          <p:nvPr/>
        </p:nvCxnSpPr>
        <p:spPr>
          <a:xfrm>
            <a:off x="5846493" y="1784179"/>
            <a:ext cx="5091217"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5846493" y="4986393"/>
            <a:ext cx="5091217"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
        <p:nvSpPr>
          <p:cNvPr id="10" name="Picture Placeholder 2"/>
          <p:cNvSpPr>
            <a:spLocks noGrp="1"/>
          </p:cNvSpPr>
          <p:nvPr>
            <p:ph type="pic" idx="1"/>
          </p:nvPr>
        </p:nvSpPr>
        <p:spPr>
          <a:xfrm>
            <a:off x="1410004" y="1120775"/>
            <a:ext cx="4436472" cy="440372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Text Placeholder 6"/>
          <p:cNvSpPr>
            <a:spLocks noGrp="1"/>
          </p:cNvSpPr>
          <p:nvPr>
            <p:ph type="body" sz="quarter" idx="12" hasCustomPrompt="1"/>
          </p:nvPr>
        </p:nvSpPr>
        <p:spPr>
          <a:xfrm>
            <a:off x="6294968" y="1950358"/>
            <a:ext cx="4436533" cy="2595778"/>
          </a:xfrm>
        </p:spPr>
        <p:txBody>
          <a:bodyPr>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2200" b="1">
                <a:solidFill>
                  <a:srgbClr val="008C4A"/>
                </a:solidFill>
              </a:defRPr>
            </a:lvl1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US"/>
              <a:t>“Quote goes here. Quote goes here. Quote goes here. Quote goes here. Quote goes here. Quote goes here. Quote goes here. Quote goes here. Quote goes here.”</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sp>
        <p:nvSpPr>
          <p:cNvPr id="12" name="Text Placeholder 11"/>
          <p:cNvSpPr>
            <a:spLocks noGrp="1"/>
          </p:cNvSpPr>
          <p:nvPr>
            <p:ph type="body" sz="quarter" idx="13" hasCustomPrompt="1"/>
          </p:nvPr>
        </p:nvSpPr>
        <p:spPr>
          <a:xfrm>
            <a:off x="6294984" y="4537090"/>
            <a:ext cx="4423833" cy="280761"/>
          </a:xfrm>
        </p:spPr>
        <p:txBody>
          <a:bodyPr>
            <a:noAutofit/>
          </a:bodyPr>
          <a:lstStyle>
            <a:lvl1pPr algn="ctr">
              <a:defRPr sz="1200" baseline="0">
                <a:solidFill>
                  <a:srgbClr val="008C4A"/>
                </a:solidFill>
                <a:latin typeface="Georgia"/>
                <a:cs typeface="Georgia"/>
              </a:defRPr>
            </a:lvl1pPr>
          </a:lstStyle>
          <a:p>
            <a:pPr lvl="0"/>
            <a:r>
              <a:rPr lang="en-US"/>
              <a:t>-Name or reference here</a:t>
            </a:r>
          </a:p>
        </p:txBody>
      </p:sp>
      <p:cxnSp>
        <p:nvCxnSpPr>
          <p:cNvPr id="11" name="Straight Connector 10"/>
          <p:cNvCxnSpPr/>
          <p:nvPr userDrawn="1"/>
        </p:nvCxnSpPr>
        <p:spPr>
          <a:xfrm>
            <a:off x="5846493" y="1784179"/>
            <a:ext cx="5091217"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a:off x="5846493" y="4986393"/>
            <a:ext cx="5091217"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160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535444" y="423316"/>
            <a:ext cx="11277600" cy="5702300"/>
          </a:xfrm>
          <a:prstGeom prst="rect">
            <a:avLst/>
          </a:prstGeom>
        </p:spPr>
      </p:pic>
      <p:cxnSp>
        <p:nvCxnSpPr>
          <p:cNvPr id="14" name="Straight Connector 13"/>
          <p:cNvCxnSpPr/>
          <p:nvPr userDrawn="1"/>
        </p:nvCxnSpPr>
        <p:spPr>
          <a:xfrm>
            <a:off x="5846477" y="1784179"/>
            <a:ext cx="5091217"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5846477" y="4986393"/>
            <a:ext cx="5091217"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
        <p:nvSpPr>
          <p:cNvPr id="10" name="Picture Placeholder 2"/>
          <p:cNvSpPr>
            <a:spLocks noGrp="1"/>
          </p:cNvSpPr>
          <p:nvPr>
            <p:ph type="pic" idx="1"/>
          </p:nvPr>
        </p:nvSpPr>
        <p:spPr>
          <a:xfrm>
            <a:off x="1410004" y="1120775"/>
            <a:ext cx="4436472" cy="440372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Text Placeholder 6"/>
          <p:cNvSpPr>
            <a:spLocks noGrp="1"/>
          </p:cNvSpPr>
          <p:nvPr>
            <p:ph type="body" sz="quarter" idx="12" hasCustomPrompt="1"/>
          </p:nvPr>
        </p:nvSpPr>
        <p:spPr>
          <a:xfrm>
            <a:off x="6294967" y="1950358"/>
            <a:ext cx="4436533" cy="2595778"/>
          </a:xfrm>
        </p:spPr>
        <p:txBody>
          <a:bodyPr>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2200" b="1">
                <a:solidFill>
                  <a:srgbClr val="ABCB44"/>
                </a:solidFill>
              </a:defRPr>
            </a:lvl1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US"/>
              <a:t>“Quote goes here. Quote goes here. Quote goes here. Quote goes here. Quote goes here. Quote goes here. Quote goes here. Quote goes here. Quote goes here.”</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sp>
        <p:nvSpPr>
          <p:cNvPr id="12" name="Text Placeholder 11"/>
          <p:cNvSpPr>
            <a:spLocks noGrp="1"/>
          </p:cNvSpPr>
          <p:nvPr>
            <p:ph type="body" sz="quarter" idx="13" hasCustomPrompt="1"/>
          </p:nvPr>
        </p:nvSpPr>
        <p:spPr>
          <a:xfrm>
            <a:off x="6294968" y="4537066"/>
            <a:ext cx="4423833" cy="280761"/>
          </a:xfrm>
        </p:spPr>
        <p:txBody>
          <a:bodyPr>
            <a:noAutofit/>
          </a:bodyPr>
          <a:lstStyle>
            <a:lvl1pPr algn="ctr">
              <a:defRPr sz="1200" baseline="0">
                <a:solidFill>
                  <a:srgbClr val="ABCB44"/>
                </a:solidFill>
                <a:latin typeface="Georgia"/>
                <a:cs typeface="Georgia"/>
              </a:defRPr>
            </a:lvl1pPr>
          </a:lstStyle>
          <a:p>
            <a:pPr lvl="0"/>
            <a:r>
              <a:rPr lang="en-US"/>
              <a:t>-Name or reference here</a:t>
            </a:r>
          </a:p>
        </p:txBody>
      </p:sp>
    </p:spTree>
    <p:extLst>
      <p:ext uri="{BB962C8B-B14F-4D97-AF65-F5344CB8AC3E}">
        <p14:creationId xmlns:p14="http://schemas.microsoft.com/office/powerpoint/2010/main" val="412080372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94235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2_Content with Caption">
    <p:spTree>
      <p:nvGrpSpPr>
        <p:cNvPr id="1" name=""/>
        <p:cNvGrpSpPr/>
        <p:nvPr/>
      </p:nvGrpSpPr>
      <p:grpSpPr>
        <a:xfrm>
          <a:off x="0" y="0"/>
          <a:ext cx="0" cy="0"/>
          <a:chOff x="0" y="0"/>
          <a:chExt cx="0" cy="0"/>
        </a:xfrm>
      </p:grpSpPr>
      <p:sp>
        <p:nvSpPr>
          <p:cNvPr id="2" name="Rectangle 1"/>
          <p:cNvSpPr/>
          <p:nvPr userDrawn="1"/>
        </p:nvSpPr>
        <p:spPr>
          <a:xfrm>
            <a:off x="0" y="5"/>
            <a:ext cx="12192000" cy="62086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1430900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4_Content with Caption">
    <p:spTree>
      <p:nvGrpSpPr>
        <p:cNvPr id="1" name=""/>
        <p:cNvGrpSpPr/>
        <p:nvPr/>
      </p:nvGrpSpPr>
      <p:grpSpPr>
        <a:xfrm>
          <a:off x="0" y="0"/>
          <a:ext cx="0" cy="0"/>
          <a:chOff x="0" y="0"/>
          <a:chExt cx="0" cy="0"/>
        </a:xfrm>
      </p:grpSpPr>
      <p:sp>
        <p:nvSpPr>
          <p:cNvPr id="2" name="Rectangle 1"/>
          <p:cNvSpPr/>
          <p:nvPr userDrawn="1"/>
        </p:nvSpPr>
        <p:spPr>
          <a:xfrm>
            <a:off x="0" y="649305"/>
            <a:ext cx="12192000" cy="62086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4" name="Picture 3">
            <a:extLst>
              <a:ext uri="{FF2B5EF4-FFF2-40B4-BE49-F238E27FC236}">
                <a16:creationId xmlns:a16="http://schemas.microsoft.com/office/drawing/2014/main" id="{67BCADF0-15BC-38F3-332F-6C042E0B0D5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25835" y="125835"/>
            <a:ext cx="2785465" cy="381000"/>
          </a:xfrm>
          <a:prstGeom prst="rect">
            <a:avLst/>
          </a:prstGeom>
        </p:spPr>
      </p:pic>
    </p:spTree>
    <p:extLst>
      <p:ext uri="{BB962C8B-B14F-4D97-AF65-F5344CB8AC3E}">
        <p14:creationId xmlns:p14="http://schemas.microsoft.com/office/powerpoint/2010/main" val="235530580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3_Content with Caption">
    <p:spTree>
      <p:nvGrpSpPr>
        <p:cNvPr id="1" name=""/>
        <p:cNvGrpSpPr/>
        <p:nvPr/>
      </p:nvGrpSpPr>
      <p:grpSpPr>
        <a:xfrm>
          <a:off x="0" y="0"/>
          <a:ext cx="0" cy="0"/>
          <a:chOff x="0" y="0"/>
          <a:chExt cx="0" cy="0"/>
        </a:xfrm>
      </p:grpSpPr>
      <p:sp>
        <p:nvSpPr>
          <p:cNvPr id="2" name="Rectangle 1"/>
          <p:cNvSpPr/>
          <p:nvPr userDrawn="1"/>
        </p:nvSpPr>
        <p:spPr>
          <a:xfrm>
            <a:off x="0" y="5"/>
            <a:ext cx="12192000" cy="62086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Rectangle 2"/>
          <p:cNvSpPr/>
          <p:nvPr userDrawn="1"/>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4" name="Picture 3">
            <a:extLst>
              <a:ext uri="{FF2B5EF4-FFF2-40B4-BE49-F238E27FC236}">
                <a16:creationId xmlns:a16="http://schemas.microsoft.com/office/drawing/2014/main" id="{9C94FF8B-4406-51DF-2032-23C6C8E888C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38540" y="6338460"/>
            <a:ext cx="2785465" cy="380999"/>
          </a:xfrm>
          <a:prstGeom prst="rect">
            <a:avLst/>
          </a:prstGeom>
        </p:spPr>
      </p:pic>
    </p:spTree>
    <p:extLst>
      <p:ext uri="{BB962C8B-B14F-4D97-AF65-F5344CB8AC3E}">
        <p14:creationId xmlns:p14="http://schemas.microsoft.com/office/powerpoint/2010/main" val="76691918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2_Picture with Captio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p:cNvSpPr/>
          <p:nvPr userDrawn="1"/>
        </p:nvSpPr>
        <p:spPr>
          <a:xfrm>
            <a:off x="1828803" y="1429662"/>
            <a:ext cx="8727924" cy="3563257"/>
          </a:xfrm>
          <a:prstGeom prst="rect">
            <a:avLst/>
          </a:prstGeom>
          <a:solidFill>
            <a:schemeClr val="bg1">
              <a:alpha val="7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 name="Straight Connector 2"/>
          <p:cNvCxnSpPr/>
          <p:nvPr/>
        </p:nvCxnSpPr>
        <p:spPr>
          <a:xfrm>
            <a:off x="2171117" y="4759612"/>
            <a:ext cx="8200571" cy="0"/>
          </a:xfrm>
          <a:prstGeom prst="line">
            <a:avLst/>
          </a:prstGeom>
          <a:ln cap="rnd">
            <a:solidFill>
              <a:schemeClr val="tx1"/>
            </a:solidFill>
            <a:prstDash val="dot"/>
            <a:round/>
          </a:ln>
          <a:effectLst/>
        </p:spPr>
        <p:style>
          <a:lnRef idx="2">
            <a:schemeClr val="accent1"/>
          </a:lnRef>
          <a:fillRef idx="0">
            <a:schemeClr val="accent1"/>
          </a:fillRef>
          <a:effectRef idx="1">
            <a:schemeClr val="accent1"/>
          </a:effectRef>
          <a:fontRef idx="minor">
            <a:schemeClr val="tx1"/>
          </a:fontRef>
        </p:style>
      </p:cxnSp>
      <p:sp>
        <p:nvSpPr>
          <p:cNvPr id="8" name="Text Placeholder 7"/>
          <p:cNvSpPr>
            <a:spLocks noGrp="1"/>
          </p:cNvSpPr>
          <p:nvPr>
            <p:ph type="body" sz="quarter" idx="11" hasCustomPrompt="1"/>
          </p:nvPr>
        </p:nvSpPr>
        <p:spPr>
          <a:xfrm>
            <a:off x="2273919" y="1829096"/>
            <a:ext cx="7644180" cy="2688478"/>
          </a:xfrm>
        </p:spPr>
        <p:txBody>
          <a:bodyPr>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2800" b="1" baseline="0">
                <a:solidFill>
                  <a:schemeClr val="tx1">
                    <a:lumMod val="95000"/>
                    <a:lumOff val="5000"/>
                  </a:schemeClr>
                </a:solidFill>
              </a:defRPr>
            </a:lvl1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US"/>
              <a:t>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US"/>
              <a:t>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lvl="0"/>
            <a:r>
              <a:rPr lang="en-US"/>
              <a:t> </a:t>
            </a:r>
          </a:p>
        </p:txBody>
      </p:sp>
    </p:spTree>
    <p:extLst>
      <p:ext uri="{BB962C8B-B14F-4D97-AF65-F5344CB8AC3E}">
        <p14:creationId xmlns:p14="http://schemas.microsoft.com/office/powerpoint/2010/main" val="348467386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Picture with Caption">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520162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1_Picture with Caption">
    <p:bg>
      <p:bgPr>
        <a:blipFill rotWithShape="1">
          <a:blip r:embed="rId2"/>
          <a:stretch>
            <a:fillRect/>
          </a:stretch>
        </a:blipFill>
        <a:effectLst/>
      </p:bgPr>
    </p:bg>
    <p:spTree>
      <p:nvGrpSpPr>
        <p:cNvPr id="1" name=""/>
        <p:cNvGrpSpPr/>
        <p:nvPr/>
      </p:nvGrpSpPr>
      <p:grpSpPr>
        <a:xfrm>
          <a:off x="0" y="0"/>
          <a:ext cx="0" cy="0"/>
          <a:chOff x="0" y="0"/>
          <a:chExt cx="0" cy="0"/>
        </a:xfrm>
      </p:grpSpPr>
      <p:cxnSp>
        <p:nvCxnSpPr>
          <p:cNvPr id="2" name="Straight Connector 1"/>
          <p:cNvCxnSpPr/>
          <p:nvPr/>
        </p:nvCxnSpPr>
        <p:spPr>
          <a:xfrm>
            <a:off x="1995717" y="1557398"/>
            <a:ext cx="8200571" cy="0"/>
          </a:xfrm>
          <a:prstGeom prst="line">
            <a:avLst/>
          </a:prstGeom>
          <a:ln cap="rnd">
            <a:solidFill>
              <a:schemeClr val="bg1"/>
            </a:solidFill>
            <a:prstDash val="dot"/>
            <a:round/>
          </a:ln>
          <a:effectLst/>
        </p:spPr>
        <p:style>
          <a:lnRef idx="2">
            <a:schemeClr val="accent1"/>
          </a:lnRef>
          <a:fillRef idx="0">
            <a:schemeClr val="accent1"/>
          </a:fillRef>
          <a:effectRef idx="1">
            <a:schemeClr val="accent1"/>
          </a:effectRef>
          <a:fontRef idx="minor">
            <a:schemeClr val="tx1"/>
          </a:fontRef>
        </p:style>
      </p:cxnSp>
      <p:cxnSp>
        <p:nvCxnSpPr>
          <p:cNvPr id="3" name="Straight Connector 2"/>
          <p:cNvCxnSpPr/>
          <p:nvPr/>
        </p:nvCxnSpPr>
        <p:spPr>
          <a:xfrm>
            <a:off x="1995717" y="4759612"/>
            <a:ext cx="8200571" cy="0"/>
          </a:xfrm>
          <a:prstGeom prst="line">
            <a:avLst/>
          </a:prstGeom>
          <a:ln cap="rnd">
            <a:solidFill>
              <a:schemeClr val="bg1"/>
            </a:solidFill>
            <a:prstDash val="dot"/>
            <a:round/>
          </a:ln>
          <a:effectLst/>
        </p:spPr>
        <p:style>
          <a:lnRef idx="2">
            <a:schemeClr val="accent1"/>
          </a:lnRef>
          <a:fillRef idx="0">
            <a:schemeClr val="accent1"/>
          </a:fillRef>
          <a:effectRef idx="1">
            <a:schemeClr val="accent1"/>
          </a:effectRef>
          <a:fontRef idx="minor">
            <a:schemeClr val="tx1"/>
          </a:fontRef>
        </p:style>
      </p:cxnSp>
      <p:sp>
        <p:nvSpPr>
          <p:cNvPr id="8" name="Text Placeholder 7"/>
          <p:cNvSpPr>
            <a:spLocks noGrp="1"/>
          </p:cNvSpPr>
          <p:nvPr>
            <p:ph type="body" sz="quarter" idx="11" hasCustomPrompt="1"/>
          </p:nvPr>
        </p:nvSpPr>
        <p:spPr>
          <a:xfrm>
            <a:off x="2273919" y="1829096"/>
            <a:ext cx="7644180" cy="2688478"/>
          </a:xfrm>
        </p:spPr>
        <p:txBody>
          <a:bodyPr>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2800" b="1" baseline="0"/>
            </a:lvl1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US"/>
              <a:t>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US"/>
              <a:t>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lvl="0"/>
            <a:r>
              <a:rPr lang="en-US"/>
              <a:t> </a:t>
            </a:r>
          </a:p>
        </p:txBody>
      </p:sp>
    </p:spTree>
    <p:extLst>
      <p:ext uri="{BB962C8B-B14F-4D97-AF65-F5344CB8AC3E}">
        <p14:creationId xmlns:p14="http://schemas.microsoft.com/office/powerpoint/2010/main" val="129323167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3_Picture with Captio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397971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4_Picture with Captio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016422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stretch>
            <a:fillRect/>
          </a:stretch>
        </p:blipFill>
        <p:spPr>
          <a:xfrm>
            <a:off x="535444" y="423319"/>
            <a:ext cx="11277600" cy="5702300"/>
          </a:xfrm>
          <a:prstGeom prst="rect">
            <a:avLst/>
          </a:prstGeom>
        </p:spPr>
      </p:pic>
      <p:cxnSp>
        <p:nvCxnSpPr>
          <p:cNvPr id="7" name="Straight Connector 6"/>
          <p:cNvCxnSpPr/>
          <p:nvPr userDrawn="1"/>
        </p:nvCxnSpPr>
        <p:spPr>
          <a:xfrm>
            <a:off x="1198963" y="1375965"/>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
        <p:nvSpPr>
          <p:cNvPr id="9" name="Text Placeholder 6"/>
          <p:cNvSpPr>
            <a:spLocks noGrp="1"/>
          </p:cNvSpPr>
          <p:nvPr>
            <p:ph type="body" sz="quarter" idx="14" hasCustomPrompt="1"/>
          </p:nvPr>
        </p:nvSpPr>
        <p:spPr>
          <a:xfrm>
            <a:off x="1123952" y="788011"/>
            <a:ext cx="8007349" cy="401969"/>
          </a:xfrm>
        </p:spPr>
        <p:txBody>
          <a:bodyPr>
            <a:noAutofit/>
          </a:bodyPr>
          <a:lstStyle>
            <a:lvl1pPr>
              <a:defRPr sz="2800" b="1">
                <a:solidFill>
                  <a:srgbClr val="ABCB44"/>
                </a:solidFill>
              </a:defRPr>
            </a:lvl1pPr>
          </a:lstStyle>
          <a:p>
            <a:pPr lvl="0"/>
            <a:r>
              <a:rPr lang="en-US"/>
              <a:t>SECTION TITLE</a:t>
            </a:r>
          </a:p>
        </p:txBody>
      </p:sp>
    </p:spTree>
    <p:extLst>
      <p:ext uri="{BB962C8B-B14F-4D97-AF65-F5344CB8AC3E}">
        <p14:creationId xmlns:p14="http://schemas.microsoft.com/office/powerpoint/2010/main" val="2603067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70401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487680" y="548641"/>
            <a:ext cx="9829800" cy="765276"/>
          </a:xfrm>
          <a:prstGeom prst="rect">
            <a:avLst/>
          </a:prstGeom>
        </p:spPr>
        <p:txBody>
          <a:bodyPr lIns="0" tIns="0" rIns="0" bIns="0" anchor="t" anchorCtr="0">
            <a:normAutofit/>
          </a:bodyPr>
          <a:lstStyle>
            <a:lvl1pPr algn="l">
              <a:defRPr sz="5333" b="1" i="0">
                <a:solidFill>
                  <a:srgbClr val="013B50"/>
                </a:solidFill>
                <a:latin typeface="Helvetica" pitchFamily="2" charset="0"/>
              </a:defRPr>
            </a:lvl1pPr>
          </a:lstStyle>
          <a:p>
            <a:r>
              <a:rPr lang="en-US"/>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487680" y="2718817"/>
            <a:ext cx="6932875" cy="900007"/>
          </a:xfrm>
          <a:prstGeom prst="rect">
            <a:avLst/>
          </a:prstGeom>
        </p:spPr>
        <p:txBody>
          <a:bodyPr/>
          <a:lstStyle>
            <a:lvl1pPr marL="0" indent="0" algn="l">
              <a:buNone/>
              <a:defRPr sz="3200" b="0" i="0">
                <a:solidFill>
                  <a:schemeClr val="tx1">
                    <a:lumMod val="65000"/>
                    <a:lumOff val="35000"/>
                  </a:schemeClr>
                </a:solidFill>
                <a:latin typeface="Helvetica" pitchFamily="2" charset="0"/>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Tree>
    <p:extLst>
      <p:ext uri="{BB962C8B-B14F-4D97-AF65-F5344CB8AC3E}">
        <p14:creationId xmlns:p14="http://schemas.microsoft.com/office/powerpoint/2010/main" val="64366133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1_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498945" y="1874558"/>
            <a:ext cx="9829800" cy="765276"/>
          </a:xfrm>
          <a:prstGeom prst="rect">
            <a:avLst/>
          </a:prstGeom>
        </p:spPr>
        <p:txBody>
          <a:bodyPr lIns="0" tIns="0" rIns="0" bIns="0" anchor="t" anchorCtr="0">
            <a:normAutofit/>
          </a:bodyPr>
          <a:lstStyle>
            <a:lvl1pPr algn="l">
              <a:defRPr sz="5333" b="1" i="0">
                <a:solidFill>
                  <a:srgbClr val="740507"/>
                </a:solidFill>
                <a:latin typeface="Helvetica" pitchFamily="2" charset="0"/>
              </a:defRPr>
            </a:lvl1pPr>
          </a:lstStyle>
          <a:p>
            <a:r>
              <a:rPr lang="en-US"/>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27183" y="3333917"/>
            <a:ext cx="6932875" cy="900007"/>
          </a:xfrm>
          <a:prstGeom prst="rect">
            <a:avLst/>
          </a:prstGeom>
        </p:spPr>
        <p:txBody>
          <a:bodyPr/>
          <a:lstStyle>
            <a:lvl1pPr marL="0" indent="0" algn="l">
              <a:buNone/>
              <a:defRPr sz="3200" b="0" i="0">
                <a:solidFill>
                  <a:schemeClr val="tx1">
                    <a:lumMod val="65000"/>
                    <a:lumOff val="35000"/>
                  </a:schemeClr>
                </a:solidFill>
                <a:latin typeface="Helvetica" pitchFamily="2" charset="0"/>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13" name="Text Placeholder 12">
            <a:extLst>
              <a:ext uri="{FF2B5EF4-FFF2-40B4-BE49-F238E27FC236}">
                <a16:creationId xmlns:a16="http://schemas.microsoft.com/office/drawing/2014/main" id="{3D4B538B-91B0-6945-B582-5438D428218F}"/>
              </a:ext>
            </a:extLst>
          </p:cNvPr>
          <p:cNvSpPr>
            <a:spLocks noGrp="1"/>
          </p:cNvSpPr>
          <p:nvPr>
            <p:ph type="body" sz="quarter" idx="13"/>
          </p:nvPr>
        </p:nvSpPr>
        <p:spPr>
          <a:xfrm>
            <a:off x="327183" y="4428823"/>
            <a:ext cx="6932875" cy="499183"/>
          </a:xfrm>
          <a:prstGeom prst="rect">
            <a:avLst/>
          </a:prstGeom>
        </p:spPr>
        <p:txBody>
          <a:bodyPr>
            <a:normAutofit/>
          </a:bodyPr>
          <a:lstStyle>
            <a:lvl1pPr marL="0" indent="0">
              <a:buNone/>
              <a:defRPr sz="2400" b="0" i="0">
                <a:solidFill>
                  <a:schemeClr val="tx1">
                    <a:lumMod val="50000"/>
                    <a:lumOff val="50000"/>
                  </a:schemeClr>
                </a:solidFill>
                <a:latin typeface="Helvetica" pitchFamily="2" charset="0"/>
              </a:defRPr>
            </a:lvl1pPr>
          </a:lstStyle>
          <a:p>
            <a:pPr lvl="0"/>
            <a:endParaRPr lang="en-US"/>
          </a:p>
        </p:txBody>
      </p:sp>
    </p:spTree>
    <p:extLst>
      <p:ext uri="{BB962C8B-B14F-4D97-AF65-F5344CB8AC3E}">
        <p14:creationId xmlns:p14="http://schemas.microsoft.com/office/powerpoint/2010/main" val="208583058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1E1B6-84AF-4666-AA14-12D9954135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B275BA-1FDD-454E-9ABD-D9275BC6B6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9451C7-F07E-4218-9DA7-472A56826DDB}"/>
              </a:ext>
            </a:extLst>
          </p:cNvPr>
          <p:cNvSpPr>
            <a:spLocks noGrp="1"/>
          </p:cNvSpPr>
          <p:nvPr>
            <p:ph type="dt" sz="half" idx="10"/>
          </p:nvPr>
        </p:nvSpPr>
        <p:spPr/>
        <p:txBody>
          <a:bodyPr/>
          <a:lstStyle/>
          <a:p>
            <a:fld id="{5069B04C-6A4C-410E-A49B-DDAD0D829B36}" type="datetimeFigureOut">
              <a:rPr lang="en-US" smtClean="0"/>
              <a:t>9/26/2024</a:t>
            </a:fld>
            <a:endParaRPr lang="en-US"/>
          </a:p>
        </p:txBody>
      </p:sp>
      <p:sp>
        <p:nvSpPr>
          <p:cNvPr id="5" name="Footer Placeholder 4">
            <a:extLst>
              <a:ext uri="{FF2B5EF4-FFF2-40B4-BE49-F238E27FC236}">
                <a16:creationId xmlns:a16="http://schemas.microsoft.com/office/drawing/2014/main" id="{586DD861-1F48-4A44-BC53-9AEFDF4B87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360C1F-F3AE-4671-A51D-64DBF8EB041C}"/>
              </a:ext>
            </a:extLst>
          </p:cNvPr>
          <p:cNvSpPr>
            <a:spLocks noGrp="1"/>
          </p:cNvSpPr>
          <p:nvPr>
            <p:ph type="sldNum" sz="quarter" idx="12"/>
          </p:nvPr>
        </p:nvSpPr>
        <p:spPr/>
        <p:txBody>
          <a:bodyPr/>
          <a:lstStyle/>
          <a:p>
            <a:fld id="{20972CB8-E0BB-4F29-AFD7-D11491BAB305}" type="slidenum">
              <a:rPr lang="en-US" smtClean="0"/>
              <a:t>‹#›</a:t>
            </a:fld>
            <a:endParaRPr lang="en-US"/>
          </a:p>
        </p:txBody>
      </p:sp>
    </p:spTree>
    <p:extLst>
      <p:ext uri="{BB962C8B-B14F-4D97-AF65-F5344CB8AC3E}">
        <p14:creationId xmlns:p14="http://schemas.microsoft.com/office/powerpoint/2010/main" val="85079690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81550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blipFill rotWithShape="1">
          <a:blip r:embed="rId2"/>
          <a:stretch>
            <a:fillRect/>
          </a:stretch>
        </a:blipFill>
        <a:effectLst/>
      </p:bgPr>
    </p:bg>
    <p:spTree>
      <p:nvGrpSpPr>
        <p:cNvPr id="1" name=""/>
        <p:cNvGrpSpPr/>
        <p:nvPr/>
      </p:nvGrpSpPr>
      <p:grpSpPr>
        <a:xfrm>
          <a:off x="0" y="0"/>
          <a:ext cx="0" cy="0"/>
          <a:chOff x="0" y="0"/>
          <a:chExt cx="0" cy="0"/>
        </a:xfrm>
      </p:grpSpPr>
      <p:cxnSp>
        <p:nvCxnSpPr>
          <p:cNvPr id="2" name="Straight Connector 1"/>
          <p:cNvCxnSpPr/>
          <p:nvPr userDrawn="1"/>
        </p:nvCxnSpPr>
        <p:spPr>
          <a:xfrm>
            <a:off x="1874772" y="1557398"/>
            <a:ext cx="8200571" cy="0"/>
          </a:xfrm>
          <a:prstGeom prst="line">
            <a:avLst/>
          </a:prstGeom>
          <a:ln cap="rnd">
            <a:solidFill>
              <a:schemeClr val="bg1"/>
            </a:solidFill>
            <a:prstDash val="dot"/>
            <a:round/>
          </a:ln>
          <a:effectLst/>
        </p:spPr>
        <p:style>
          <a:lnRef idx="2">
            <a:schemeClr val="accent1"/>
          </a:lnRef>
          <a:fillRef idx="0">
            <a:schemeClr val="accent1"/>
          </a:fillRef>
          <a:effectRef idx="1">
            <a:schemeClr val="accent1"/>
          </a:effectRef>
          <a:fontRef idx="minor">
            <a:schemeClr val="tx1"/>
          </a:fontRef>
        </p:style>
      </p:cxnSp>
      <p:cxnSp>
        <p:nvCxnSpPr>
          <p:cNvPr id="3" name="Straight Connector 2"/>
          <p:cNvCxnSpPr/>
          <p:nvPr userDrawn="1"/>
        </p:nvCxnSpPr>
        <p:spPr>
          <a:xfrm>
            <a:off x="2171116" y="4759612"/>
            <a:ext cx="8200571" cy="0"/>
          </a:xfrm>
          <a:prstGeom prst="line">
            <a:avLst/>
          </a:prstGeom>
          <a:ln cap="rnd">
            <a:solidFill>
              <a:schemeClr val="bg1"/>
            </a:solidFill>
            <a:prstDash val="dot"/>
            <a:round/>
          </a:ln>
          <a:effectLst/>
        </p:spPr>
        <p:style>
          <a:lnRef idx="2">
            <a:schemeClr val="accent1"/>
          </a:lnRef>
          <a:fillRef idx="0">
            <a:schemeClr val="accent1"/>
          </a:fillRef>
          <a:effectRef idx="1">
            <a:schemeClr val="accent1"/>
          </a:effectRef>
          <a:fontRef idx="minor">
            <a:schemeClr val="tx1"/>
          </a:fontRef>
        </p:style>
      </p:cxnSp>
      <p:sp>
        <p:nvSpPr>
          <p:cNvPr id="8" name="Text Placeholder 7"/>
          <p:cNvSpPr>
            <a:spLocks noGrp="1"/>
          </p:cNvSpPr>
          <p:nvPr>
            <p:ph type="body" sz="quarter" idx="11" hasCustomPrompt="1"/>
          </p:nvPr>
        </p:nvSpPr>
        <p:spPr>
          <a:xfrm>
            <a:off x="2273917" y="1829096"/>
            <a:ext cx="7644180" cy="2688478"/>
          </a:xfrm>
        </p:spPr>
        <p:txBody>
          <a:bodyPr>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2800" b="1" baseline="0"/>
            </a:lvl1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US"/>
              <a:t>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US"/>
              <a:t>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lvl="0"/>
            <a:r>
              <a:rPr lang="en-US"/>
              <a:t> </a:t>
            </a:r>
          </a:p>
        </p:txBody>
      </p:sp>
    </p:spTree>
    <p:extLst>
      <p:ext uri="{BB962C8B-B14F-4D97-AF65-F5344CB8AC3E}">
        <p14:creationId xmlns:p14="http://schemas.microsoft.com/office/powerpoint/2010/main" val="35188654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535444" y="-477000"/>
            <a:ext cx="12192000" cy="6602616"/>
          </a:xfrm>
          <a:prstGeom prst="rect">
            <a:avLst/>
          </a:prstGeom>
        </p:spPr>
      </p:pic>
      <p:cxnSp>
        <p:nvCxnSpPr>
          <p:cNvPr id="11" name="Straight Connector 10"/>
          <p:cNvCxnSpPr/>
          <p:nvPr userDrawn="1"/>
        </p:nvCxnSpPr>
        <p:spPr>
          <a:xfrm>
            <a:off x="1198963" y="1622703"/>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pic>
        <p:nvPicPr>
          <p:cNvPr id="17" name="Picture 16"/>
          <p:cNvPicPr>
            <a:picLocks noChangeAspect="1"/>
          </p:cNvPicPr>
          <p:nvPr userDrawn="1"/>
        </p:nvPicPr>
        <p:blipFill>
          <a:blip r:embed="rId3"/>
          <a:stretch>
            <a:fillRect/>
          </a:stretch>
        </p:blipFill>
        <p:spPr>
          <a:xfrm>
            <a:off x="9130667" y="234762"/>
            <a:ext cx="3047997" cy="1746660"/>
          </a:xfrm>
          <a:prstGeom prst="rect">
            <a:avLst/>
          </a:prstGeom>
        </p:spPr>
      </p:pic>
      <p:sp>
        <p:nvSpPr>
          <p:cNvPr id="7" name="Text Placeholder 6"/>
          <p:cNvSpPr>
            <a:spLocks noGrp="1"/>
          </p:cNvSpPr>
          <p:nvPr>
            <p:ph type="body" sz="quarter" idx="14" hasCustomPrompt="1"/>
          </p:nvPr>
        </p:nvSpPr>
        <p:spPr>
          <a:xfrm>
            <a:off x="1123952" y="788011"/>
            <a:ext cx="8007349" cy="401969"/>
          </a:xfrm>
        </p:spPr>
        <p:txBody>
          <a:bodyPr>
            <a:noAutofit/>
          </a:bodyPr>
          <a:lstStyle>
            <a:lvl1pPr>
              <a:defRPr sz="2800" b="1">
                <a:solidFill>
                  <a:srgbClr val="ABCB44"/>
                </a:solidFill>
              </a:defRPr>
            </a:lvl1pPr>
          </a:lstStyle>
          <a:p>
            <a:pPr lvl="0"/>
            <a:r>
              <a:rPr lang="en-US"/>
              <a:t>SECTION TITLE</a:t>
            </a:r>
          </a:p>
        </p:txBody>
      </p:sp>
      <p:sp>
        <p:nvSpPr>
          <p:cNvPr id="18" name="Text Placeholder 6"/>
          <p:cNvSpPr>
            <a:spLocks noGrp="1"/>
          </p:cNvSpPr>
          <p:nvPr>
            <p:ph type="body" sz="quarter" idx="15" hasCustomPrompt="1"/>
          </p:nvPr>
        </p:nvSpPr>
        <p:spPr>
          <a:xfrm>
            <a:off x="1123952" y="1672184"/>
            <a:ext cx="8007349" cy="309239"/>
          </a:xfrm>
        </p:spPr>
        <p:txBody>
          <a:bodyPr>
            <a:noAutofit/>
          </a:bodyPr>
          <a:lstStyle>
            <a:lvl1pPr>
              <a:defRPr sz="1800" b="1">
                <a:solidFill>
                  <a:srgbClr val="FF6600"/>
                </a:solidFill>
              </a:defRPr>
            </a:lvl1pPr>
          </a:lstStyle>
          <a:p>
            <a:pPr lvl="0"/>
            <a:r>
              <a:rPr lang="en-US"/>
              <a:t>Subtitle</a:t>
            </a:r>
          </a:p>
        </p:txBody>
      </p:sp>
      <p:sp>
        <p:nvSpPr>
          <p:cNvPr id="20" name="Text Placeholder 19"/>
          <p:cNvSpPr>
            <a:spLocks noGrp="1"/>
          </p:cNvSpPr>
          <p:nvPr>
            <p:ph type="body" sz="quarter" idx="16" hasCustomPrompt="1"/>
          </p:nvPr>
        </p:nvSpPr>
        <p:spPr>
          <a:xfrm>
            <a:off x="1123953" y="2233614"/>
            <a:ext cx="8430683" cy="3523490"/>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600" baseline="0">
                <a:solidFill>
                  <a:schemeClr val="tx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36778507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Picture with Captio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ectangle 4"/>
          <p:cNvSpPr/>
          <p:nvPr userDrawn="1"/>
        </p:nvSpPr>
        <p:spPr>
          <a:xfrm>
            <a:off x="1828801" y="1429658"/>
            <a:ext cx="8727924" cy="3563257"/>
          </a:xfrm>
          <a:prstGeom prst="rect">
            <a:avLst/>
          </a:prstGeom>
          <a:solidFill>
            <a:schemeClr val="bg1">
              <a:alpha val="7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 name="Straight Connector 2"/>
          <p:cNvCxnSpPr/>
          <p:nvPr userDrawn="1"/>
        </p:nvCxnSpPr>
        <p:spPr>
          <a:xfrm>
            <a:off x="2171117" y="4759612"/>
            <a:ext cx="8200571" cy="0"/>
          </a:xfrm>
          <a:prstGeom prst="line">
            <a:avLst/>
          </a:prstGeom>
          <a:ln cap="rnd">
            <a:solidFill>
              <a:schemeClr val="tx1"/>
            </a:solidFill>
            <a:prstDash val="dot"/>
            <a:round/>
          </a:ln>
          <a:effectLst/>
        </p:spPr>
        <p:style>
          <a:lnRef idx="2">
            <a:schemeClr val="accent1"/>
          </a:lnRef>
          <a:fillRef idx="0">
            <a:schemeClr val="accent1"/>
          </a:fillRef>
          <a:effectRef idx="1">
            <a:schemeClr val="accent1"/>
          </a:effectRef>
          <a:fontRef idx="minor">
            <a:schemeClr val="tx1"/>
          </a:fontRef>
        </p:style>
      </p:cxnSp>
      <p:sp>
        <p:nvSpPr>
          <p:cNvPr id="8" name="Text Placeholder 7"/>
          <p:cNvSpPr>
            <a:spLocks noGrp="1"/>
          </p:cNvSpPr>
          <p:nvPr>
            <p:ph type="body" sz="quarter" idx="11" hasCustomPrompt="1"/>
          </p:nvPr>
        </p:nvSpPr>
        <p:spPr>
          <a:xfrm>
            <a:off x="2273919" y="1829096"/>
            <a:ext cx="7644180" cy="2688478"/>
          </a:xfrm>
        </p:spPr>
        <p:txBody>
          <a:bodyPr>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2800" b="1" baseline="0">
                <a:solidFill>
                  <a:schemeClr val="tx1">
                    <a:lumMod val="95000"/>
                    <a:lumOff val="5000"/>
                  </a:schemeClr>
                </a:solidFill>
              </a:defRPr>
            </a:lvl1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US"/>
              <a:t>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US"/>
              <a:t>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lvl="0"/>
            <a:r>
              <a:rPr lang="en-US"/>
              <a:t> </a:t>
            </a:r>
          </a:p>
        </p:txBody>
      </p:sp>
    </p:spTree>
    <p:extLst>
      <p:ext uri="{BB962C8B-B14F-4D97-AF65-F5344CB8AC3E}">
        <p14:creationId xmlns:p14="http://schemas.microsoft.com/office/powerpoint/2010/main" val="36290990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535444" y="-457385"/>
            <a:ext cx="12192000" cy="6602616"/>
          </a:xfrm>
          <a:prstGeom prst="rect">
            <a:avLst/>
          </a:prstGeom>
        </p:spPr>
      </p:pic>
      <p:cxnSp>
        <p:nvCxnSpPr>
          <p:cNvPr id="9" name="Straight Connector 8"/>
          <p:cNvCxnSpPr/>
          <p:nvPr userDrawn="1"/>
        </p:nvCxnSpPr>
        <p:spPr>
          <a:xfrm>
            <a:off x="1198963" y="1375965"/>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idx="1" hasCustomPrompt="1"/>
          </p:nvPr>
        </p:nvSpPr>
        <p:spPr>
          <a:xfrm>
            <a:off x="1198960" y="1608929"/>
            <a:ext cx="8825333" cy="4129639"/>
          </a:xfrm>
        </p:spPr>
        <p:txBody>
          <a:bodyPr/>
          <a:lstStyle>
            <a:lvl1pPr>
              <a:defRPr sz="2000" b="1">
                <a:solidFill>
                  <a:srgbClr val="FF6600"/>
                </a:solidFill>
              </a:defRPr>
            </a:lvl1pPr>
            <a:lvl2pPr marL="742950" indent="-285750">
              <a:buClr>
                <a:srgbClr val="006EAF"/>
              </a:buClr>
              <a:buFont typeface="Arial"/>
              <a:buChar char="•"/>
              <a:defRPr sz="1800">
                <a:solidFill>
                  <a:schemeClr val="tx1"/>
                </a:solidFill>
              </a:defRPr>
            </a:lvl2pPr>
            <a:lvl3pPr marL="1143000" indent="-228600">
              <a:buClr>
                <a:srgbClr val="ABCB44"/>
              </a:buClr>
              <a:buFont typeface="Courier New"/>
              <a:buChar char="o"/>
              <a:defRPr sz="1600">
                <a:solidFill>
                  <a:schemeClr val="tx1"/>
                </a:solidFill>
              </a:defRPr>
            </a:lvl3pPr>
            <a:lvl4pPr>
              <a:buClr>
                <a:srgbClr val="FF6600"/>
              </a:buClr>
              <a:defRPr sz="1400">
                <a:solidFill>
                  <a:schemeClr val="tx1"/>
                </a:solidFill>
              </a:defRPr>
            </a:lvl4pPr>
            <a:lvl5pPr>
              <a:buClr>
                <a:srgbClr val="006EAF"/>
              </a:buClr>
              <a:defRPr sz="1200">
                <a:solidFill>
                  <a:schemeClr val="tx1"/>
                </a:solidFill>
              </a:defRPr>
            </a:lvl5pPr>
          </a:lstStyle>
          <a:p>
            <a:pPr lvl="0"/>
            <a:r>
              <a:rPr lang="en-US"/>
              <a:t>Subtitle</a:t>
            </a:r>
          </a:p>
          <a:p>
            <a:pPr lvl="1"/>
            <a:r>
              <a:rPr lang="en-US"/>
              <a:t>Second level</a:t>
            </a:r>
          </a:p>
          <a:p>
            <a:pPr lvl="2"/>
            <a:r>
              <a:rPr lang="en-US"/>
              <a:t>Third level</a:t>
            </a:r>
          </a:p>
          <a:p>
            <a:pPr lvl="3"/>
            <a:r>
              <a:rPr lang="en-US"/>
              <a:t>Fourth level</a:t>
            </a:r>
          </a:p>
          <a:p>
            <a:pPr lvl="4"/>
            <a:r>
              <a:rPr lang="en-US"/>
              <a:t>Fifth level</a:t>
            </a:r>
          </a:p>
        </p:txBody>
      </p:sp>
      <p:sp>
        <p:nvSpPr>
          <p:cNvPr id="11" name="Text Placeholder 6"/>
          <p:cNvSpPr>
            <a:spLocks noGrp="1"/>
          </p:cNvSpPr>
          <p:nvPr>
            <p:ph type="body" sz="quarter" idx="14" hasCustomPrompt="1"/>
          </p:nvPr>
        </p:nvSpPr>
        <p:spPr>
          <a:xfrm>
            <a:off x="1123952" y="788011"/>
            <a:ext cx="8007349" cy="401969"/>
          </a:xfrm>
        </p:spPr>
        <p:txBody>
          <a:bodyPr>
            <a:noAutofit/>
          </a:bodyPr>
          <a:lstStyle>
            <a:lvl1pPr>
              <a:defRPr sz="2800" b="1">
                <a:solidFill>
                  <a:srgbClr val="00B050"/>
                </a:solidFill>
              </a:defRPr>
            </a:lvl1pPr>
          </a:lstStyle>
          <a:p>
            <a:pPr lvl="0"/>
            <a:r>
              <a:rPr lang="en-US"/>
              <a:t>SECTION TITLE</a:t>
            </a:r>
          </a:p>
        </p:txBody>
      </p:sp>
      <p:pic>
        <p:nvPicPr>
          <p:cNvPr id="8" name="Picture 3" descr="\\nogssnetapp01\office\SNP\CND\CN General\NPTAD General\Nutrition and Technical Assistance\NTAB Promotion Material\FBG\Theme Art\Theme Art Final\FBG General Art.png"/>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9598541" y="273009"/>
            <a:ext cx="2477104" cy="1102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16514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7_Section Header">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8527439" y="-438815"/>
            <a:ext cx="4358828" cy="3269121"/>
          </a:xfrm>
          <a:prstGeom prst="rect">
            <a:avLst/>
          </a:prstGeom>
        </p:spPr>
      </p:pic>
      <p:pic>
        <p:nvPicPr>
          <p:cNvPr id="2" name="Picture 1"/>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834250" y="112573"/>
            <a:ext cx="3357751" cy="2512873"/>
          </a:xfrm>
          <a:prstGeom prst="rect">
            <a:avLst/>
          </a:prstGeom>
        </p:spPr>
      </p:pic>
      <p:pic>
        <p:nvPicPr>
          <p:cNvPr id="8" name="Picture 7"/>
          <p:cNvPicPr>
            <a:picLocks noChangeAspect="1"/>
          </p:cNvPicPr>
          <p:nvPr userDrawn="1"/>
        </p:nvPicPr>
        <p:blipFill>
          <a:blip r:embed="rId4"/>
          <a:stretch>
            <a:fillRect/>
          </a:stretch>
        </p:blipFill>
        <p:spPr>
          <a:xfrm>
            <a:off x="772825" y="3885675"/>
            <a:ext cx="6451600" cy="38100"/>
          </a:xfrm>
          <a:prstGeom prst="rect">
            <a:avLst/>
          </a:prstGeom>
        </p:spPr>
      </p:pic>
      <p:sp>
        <p:nvSpPr>
          <p:cNvPr id="10" name="Text Placeholder 8"/>
          <p:cNvSpPr>
            <a:spLocks noGrp="1"/>
          </p:cNvSpPr>
          <p:nvPr>
            <p:ph type="body" sz="quarter" idx="12" hasCustomPrompt="1"/>
          </p:nvPr>
        </p:nvSpPr>
        <p:spPr>
          <a:xfrm>
            <a:off x="649228" y="4199910"/>
            <a:ext cx="6062133" cy="342732"/>
          </a:xfrm>
        </p:spPr>
        <p:txBody>
          <a:bodyPr/>
          <a:lstStyle>
            <a:lvl1pPr>
              <a:defRPr sz="3200"/>
            </a:lvl1pPr>
          </a:lstStyle>
          <a:p>
            <a:pPr>
              <a:lnSpc>
                <a:spcPct val="90000"/>
              </a:lnSpc>
            </a:pPr>
            <a:r>
              <a:rPr lang="en-US" sz="1600" b="0">
                <a:solidFill>
                  <a:srgbClr val="FFFFFF"/>
                </a:solidFill>
              </a:rPr>
              <a:t>Presenter Name</a:t>
            </a:r>
          </a:p>
        </p:txBody>
      </p:sp>
      <p:sp>
        <p:nvSpPr>
          <p:cNvPr id="12" name="Text Placeholder 8"/>
          <p:cNvSpPr>
            <a:spLocks noGrp="1"/>
          </p:cNvSpPr>
          <p:nvPr>
            <p:ph type="body" sz="quarter" idx="14" hasCustomPrompt="1"/>
          </p:nvPr>
        </p:nvSpPr>
        <p:spPr>
          <a:xfrm>
            <a:off x="649228" y="5015731"/>
            <a:ext cx="6062133" cy="342732"/>
          </a:xfrm>
        </p:spPr>
        <p:txBody>
          <a:bodyPr/>
          <a:lstStyle>
            <a:lvl1pPr>
              <a:defRPr sz="3200"/>
            </a:lvl1pPr>
          </a:lstStyle>
          <a:p>
            <a:pPr>
              <a:lnSpc>
                <a:spcPct val="90000"/>
              </a:lnSpc>
            </a:pPr>
            <a:r>
              <a:rPr lang="en-US" sz="1600" b="0">
                <a:solidFill>
                  <a:srgbClr val="FFFFFF"/>
                </a:solidFill>
              </a:rPr>
              <a:t>Presenter Name</a:t>
            </a:r>
          </a:p>
        </p:txBody>
      </p:sp>
      <p:sp>
        <p:nvSpPr>
          <p:cNvPr id="15" name="Text Placeholder 22"/>
          <p:cNvSpPr>
            <a:spLocks noGrp="1"/>
          </p:cNvSpPr>
          <p:nvPr>
            <p:ph type="body" sz="quarter" idx="17" hasCustomPrompt="1"/>
          </p:nvPr>
        </p:nvSpPr>
        <p:spPr>
          <a:xfrm>
            <a:off x="637117" y="3318773"/>
            <a:ext cx="6206067" cy="352256"/>
          </a:xfrm>
        </p:spPr>
        <p:txBody>
          <a:bodyPr>
            <a:normAutofit/>
          </a:bodyPr>
          <a:lstStyle>
            <a:lvl1pPr>
              <a:defRPr sz="1800" baseline="0">
                <a:latin typeface="Georgia"/>
                <a:cs typeface="Georgia"/>
              </a:defRPr>
            </a:lvl1pPr>
          </a:lstStyle>
          <a:p>
            <a:pPr lvl="0"/>
            <a:r>
              <a:rPr lang="en-US"/>
              <a:t>Click to edit master subtitle</a:t>
            </a:r>
          </a:p>
        </p:txBody>
      </p:sp>
      <p:sp>
        <p:nvSpPr>
          <p:cNvPr id="16" name="Text Placeholder 22"/>
          <p:cNvSpPr>
            <a:spLocks noGrp="1"/>
          </p:cNvSpPr>
          <p:nvPr>
            <p:ph type="body" sz="quarter" idx="18" hasCustomPrompt="1"/>
          </p:nvPr>
        </p:nvSpPr>
        <p:spPr>
          <a:xfrm>
            <a:off x="649228" y="4555813"/>
            <a:ext cx="6062133" cy="283492"/>
          </a:xfrm>
        </p:spPr>
        <p:txBody>
          <a:bodyPr>
            <a:normAutofit/>
          </a:bodyPr>
          <a:lstStyle>
            <a:lvl1pPr>
              <a:defRPr sz="1200" baseline="0">
                <a:latin typeface="Georgia"/>
                <a:cs typeface="Georgia"/>
              </a:defRPr>
            </a:lvl1pPr>
          </a:lstStyle>
          <a:p>
            <a:pPr lvl="0"/>
            <a:r>
              <a:rPr lang="en-US"/>
              <a:t>Click to edit master subtitle</a:t>
            </a:r>
          </a:p>
        </p:txBody>
      </p:sp>
      <p:sp>
        <p:nvSpPr>
          <p:cNvPr id="17" name="Text Placeholder 22"/>
          <p:cNvSpPr>
            <a:spLocks noGrp="1"/>
          </p:cNvSpPr>
          <p:nvPr>
            <p:ph type="body" sz="quarter" idx="19" hasCustomPrompt="1"/>
          </p:nvPr>
        </p:nvSpPr>
        <p:spPr>
          <a:xfrm>
            <a:off x="649228" y="5358463"/>
            <a:ext cx="6062133" cy="283492"/>
          </a:xfrm>
        </p:spPr>
        <p:txBody>
          <a:bodyPr>
            <a:normAutofit/>
          </a:bodyPr>
          <a:lstStyle>
            <a:lvl1pPr>
              <a:defRPr sz="1200" baseline="0">
                <a:latin typeface="Georgia"/>
                <a:cs typeface="Georgia"/>
              </a:defRPr>
            </a:lvl1pPr>
          </a:lstStyle>
          <a:p>
            <a:pPr lvl="0"/>
            <a:r>
              <a:rPr lang="en-US"/>
              <a:t>Click to edit master subtitle</a:t>
            </a:r>
          </a:p>
        </p:txBody>
      </p:sp>
      <p:sp>
        <p:nvSpPr>
          <p:cNvPr id="18" name="Text Placeholder 26"/>
          <p:cNvSpPr>
            <a:spLocks noGrp="1"/>
          </p:cNvSpPr>
          <p:nvPr>
            <p:ph type="body" sz="quarter" idx="20" hasCustomPrompt="1"/>
          </p:nvPr>
        </p:nvSpPr>
        <p:spPr>
          <a:xfrm>
            <a:off x="637117" y="2113881"/>
            <a:ext cx="6206067" cy="1204913"/>
          </a:xfrm>
        </p:spPr>
        <p:txBody>
          <a:bodyPr>
            <a:normAutofit/>
          </a:bodyPr>
          <a:lstStyle>
            <a:lvl1pPr>
              <a:lnSpc>
                <a:spcPct val="90000"/>
              </a:lnSpc>
              <a:defRPr sz="3600" b="1" baseline="0"/>
            </a:lvl1pPr>
          </a:lstStyle>
          <a:p>
            <a:pPr lvl="0"/>
            <a:r>
              <a:rPr lang="en-US"/>
              <a:t>CLICK TO EDIT MASTER </a:t>
            </a:r>
            <a:br>
              <a:rPr lang="en-US"/>
            </a:br>
            <a:r>
              <a:rPr lang="en-US"/>
              <a:t>SLIDE TITLE</a:t>
            </a:r>
          </a:p>
        </p:txBody>
      </p:sp>
      <p:pic>
        <p:nvPicPr>
          <p:cNvPr id="19" name="Picture 18"/>
          <p:cNvPicPr>
            <a:picLocks noChangeAspect="1"/>
          </p:cNvPicPr>
          <p:nvPr userDrawn="1"/>
        </p:nvPicPr>
        <p:blipFill>
          <a:blip r:embed="rId4"/>
          <a:stretch>
            <a:fillRect/>
          </a:stretch>
        </p:blipFill>
        <p:spPr>
          <a:xfrm>
            <a:off x="772825" y="3885675"/>
            <a:ext cx="6451600" cy="38100"/>
          </a:xfrm>
          <a:prstGeom prst="rect">
            <a:avLst/>
          </a:prstGeom>
        </p:spPr>
      </p:pic>
    </p:spTree>
    <p:extLst>
      <p:ext uri="{BB962C8B-B14F-4D97-AF65-F5344CB8AC3E}">
        <p14:creationId xmlns:p14="http://schemas.microsoft.com/office/powerpoint/2010/main" val="31834907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558801" y="1545773"/>
            <a:ext cx="11176001" cy="5050969"/>
          </a:xfrm>
        </p:spPr>
        <p:txBody>
          <a:bodyPr/>
          <a:lstStyle>
            <a:lvl1pPr>
              <a:defRPr sz="2667">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509657"/>
            <a:ext cx="2743200" cy="211819"/>
          </a:xfrm>
        </p:spPr>
        <p:txBody>
          <a:bodyPr/>
          <a:lstStyle/>
          <a:p>
            <a:fld id="{DDFB09AF-26AE-4A60-9DA2-6160BD902D79}" type="datetimeFigureOut">
              <a:rPr lang="en-US" smtClean="0"/>
              <a:t>9/26/2024</a:t>
            </a:fld>
            <a:endParaRPr lang="en-US"/>
          </a:p>
        </p:txBody>
      </p:sp>
      <p:sp>
        <p:nvSpPr>
          <p:cNvPr id="5" name="Footer Placeholder 4"/>
          <p:cNvSpPr>
            <a:spLocks noGrp="1"/>
          </p:cNvSpPr>
          <p:nvPr>
            <p:ph type="ftr" sz="quarter" idx="11"/>
          </p:nvPr>
        </p:nvSpPr>
        <p:spPr>
          <a:xfrm>
            <a:off x="4038600" y="6509657"/>
            <a:ext cx="4114800" cy="211819"/>
          </a:xfrm>
        </p:spPr>
        <p:txBody>
          <a:bodyPr/>
          <a:lstStyle/>
          <a:p>
            <a:endParaRPr lang="en-US"/>
          </a:p>
        </p:txBody>
      </p:sp>
      <p:sp>
        <p:nvSpPr>
          <p:cNvPr id="6" name="Slide Number Placeholder 5"/>
          <p:cNvSpPr>
            <a:spLocks noGrp="1"/>
          </p:cNvSpPr>
          <p:nvPr>
            <p:ph type="sldNum" sz="quarter" idx="12"/>
          </p:nvPr>
        </p:nvSpPr>
        <p:spPr>
          <a:xfrm>
            <a:off x="8610600" y="6509657"/>
            <a:ext cx="2743200" cy="211819"/>
          </a:xfrm>
        </p:spPr>
        <p:txBody>
          <a:bodyPr/>
          <a:lstStyle/>
          <a:p>
            <a:fld id="{292E0A7C-5135-4CBD-A917-81A6B23055B2}" type="slidenum">
              <a:rPr lang="en-US" smtClean="0"/>
              <a:t>‹#›</a:t>
            </a:fld>
            <a:endParaRPr lang="en-US"/>
          </a:p>
        </p:txBody>
      </p:sp>
    </p:spTree>
    <p:extLst>
      <p:ext uri="{BB962C8B-B14F-4D97-AF65-F5344CB8AC3E}">
        <p14:creationId xmlns:p14="http://schemas.microsoft.com/office/powerpoint/2010/main" val="31291530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772825" y="3885675"/>
            <a:ext cx="6451600" cy="38100"/>
          </a:xfrm>
          <a:prstGeom prst="rect">
            <a:avLst/>
          </a:prstGeom>
        </p:spPr>
      </p:pic>
      <p:sp>
        <p:nvSpPr>
          <p:cNvPr id="9" name="Text Placeholder 8"/>
          <p:cNvSpPr>
            <a:spLocks noGrp="1"/>
          </p:cNvSpPr>
          <p:nvPr>
            <p:ph type="body" sz="quarter" idx="12" hasCustomPrompt="1"/>
          </p:nvPr>
        </p:nvSpPr>
        <p:spPr>
          <a:xfrm>
            <a:off x="649228" y="4199910"/>
            <a:ext cx="6062133" cy="342732"/>
          </a:xfrm>
        </p:spPr>
        <p:txBody>
          <a:bodyPr/>
          <a:lstStyle>
            <a:lvl1pPr>
              <a:defRPr sz="3200"/>
            </a:lvl1pPr>
          </a:lstStyle>
          <a:p>
            <a:pPr>
              <a:lnSpc>
                <a:spcPct val="90000"/>
              </a:lnSpc>
            </a:pPr>
            <a:r>
              <a:rPr lang="en-US" sz="1600" b="0">
                <a:solidFill>
                  <a:srgbClr val="FFFFFF"/>
                </a:solidFill>
              </a:rPr>
              <a:t>Presenter Name</a:t>
            </a:r>
          </a:p>
        </p:txBody>
      </p:sp>
      <p:sp>
        <p:nvSpPr>
          <p:cNvPr id="18" name="Text Placeholder 8"/>
          <p:cNvSpPr>
            <a:spLocks noGrp="1"/>
          </p:cNvSpPr>
          <p:nvPr>
            <p:ph type="body" sz="quarter" idx="14" hasCustomPrompt="1"/>
          </p:nvPr>
        </p:nvSpPr>
        <p:spPr>
          <a:xfrm>
            <a:off x="649228" y="5015731"/>
            <a:ext cx="6062133" cy="342732"/>
          </a:xfrm>
        </p:spPr>
        <p:txBody>
          <a:bodyPr/>
          <a:lstStyle>
            <a:lvl1pPr>
              <a:defRPr sz="3200"/>
            </a:lvl1pPr>
          </a:lstStyle>
          <a:p>
            <a:pPr>
              <a:lnSpc>
                <a:spcPct val="90000"/>
              </a:lnSpc>
            </a:pPr>
            <a:r>
              <a:rPr lang="en-US" sz="1600" b="0">
                <a:solidFill>
                  <a:srgbClr val="FFFFFF"/>
                </a:solidFill>
              </a:rPr>
              <a:t>Presenter Name</a:t>
            </a:r>
          </a:p>
        </p:txBody>
      </p:sp>
      <p:sp>
        <p:nvSpPr>
          <p:cNvPr id="23" name="Text Placeholder 22"/>
          <p:cNvSpPr>
            <a:spLocks noGrp="1"/>
          </p:cNvSpPr>
          <p:nvPr>
            <p:ph type="body" sz="quarter" idx="17" hasCustomPrompt="1"/>
          </p:nvPr>
        </p:nvSpPr>
        <p:spPr>
          <a:xfrm>
            <a:off x="637117" y="3318773"/>
            <a:ext cx="6206067" cy="352256"/>
          </a:xfrm>
        </p:spPr>
        <p:txBody>
          <a:bodyPr>
            <a:normAutofit/>
          </a:bodyPr>
          <a:lstStyle>
            <a:lvl1pPr>
              <a:defRPr sz="1800" baseline="0">
                <a:latin typeface="Georgia"/>
                <a:cs typeface="Georgia"/>
              </a:defRPr>
            </a:lvl1pPr>
          </a:lstStyle>
          <a:p>
            <a:pPr lvl="0"/>
            <a:r>
              <a:rPr lang="en-US"/>
              <a:t>Click to edit master subtitle</a:t>
            </a:r>
          </a:p>
        </p:txBody>
      </p:sp>
      <p:sp>
        <p:nvSpPr>
          <p:cNvPr id="24" name="Text Placeholder 22"/>
          <p:cNvSpPr>
            <a:spLocks noGrp="1"/>
          </p:cNvSpPr>
          <p:nvPr>
            <p:ph type="body" sz="quarter" idx="18" hasCustomPrompt="1"/>
          </p:nvPr>
        </p:nvSpPr>
        <p:spPr>
          <a:xfrm>
            <a:off x="649228" y="4555813"/>
            <a:ext cx="6062133" cy="283492"/>
          </a:xfrm>
        </p:spPr>
        <p:txBody>
          <a:bodyPr>
            <a:normAutofit/>
          </a:bodyPr>
          <a:lstStyle>
            <a:lvl1pPr>
              <a:defRPr sz="1200" baseline="0">
                <a:latin typeface="Georgia"/>
                <a:cs typeface="Georgia"/>
              </a:defRPr>
            </a:lvl1pPr>
          </a:lstStyle>
          <a:p>
            <a:pPr lvl="0"/>
            <a:r>
              <a:rPr lang="en-US"/>
              <a:t>Click to edit master subtitle</a:t>
            </a:r>
          </a:p>
        </p:txBody>
      </p:sp>
      <p:sp>
        <p:nvSpPr>
          <p:cNvPr id="25" name="Text Placeholder 22"/>
          <p:cNvSpPr>
            <a:spLocks noGrp="1"/>
          </p:cNvSpPr>
          <p:nvPr>
            <p:ph type="body" sz="quarter" idx="19" hasCustomPrompt="1"/>
          </p:nvPr>
        </p:nvSpPr>
        <p:spPr>
          <a:xfrm>
            <a:off x="649228" y="5358463"/>
            <a:ext cx="6062133" cy="283492"/>
          </a:xfrm>
        </p:spPr>
        <p:txBody>
          <a:bodyPr>
            <a:normAutofit/>
          </a:bodyPr>
          <a:lstStyle>
            <a:lvl1pPr>
              <a:defRPr sz="1200" baseline="0">
                <a:latin typeface="Georgia"/>
                <a:cs typeface="Georgia"/>
              </a:defRPr>
            </a:lvl1pPr>
          </a:lstStyle>
          <a:p>
            <a:pPr lvl="0"/>
            <a:r>
              <a:rPr lang="en-US"/>
              <a:t>Click to edit master subtitle</a:t>
            </a:r>
          </a:p>
        </p:txBody>
      </p:sp>
      <p:sp>
        <p:nvSpPr>
          <p:cNvPr id="27" name="Text Placeholder 26"/>
          <p:cNvSpPr>
            <a:spLocks noGrp="1"/>
          </p:cNvSpPr>
          <p:nvPr>
            <p:ph type="body" sz="quarter" idx="20" hasCustomPrompt="1"/>
          </p:nvPr>
        </p:nvSpPr>
        <p:spPr>
          <a:xfrm>
            <a:off x="637117" y="2113885"/>
            <a:ext cx="6206067" cy="1204913"/>
          </a:xfrm>
        </p:spPr>
        <p:txBody>
          <a:bodyPr>
            <a:normAutofit/>
          </a:bodyPr>
          <a:lstStyle>
            <a:lvl1pPr>
              <a:lnSpc>
                <a:spcPct val="90000"/>
              </a:lnSpc>
              <a:defRPr sz="3600" b="1" baseline="0"/>
            </a:lvl1pPr>
          </a:lstStyle>
          <a:p>
            <a:pPr lvl="0"/>
            <a:r>
              <a:rPr lang="en-US"/>
              <a:t>CLICK TO EDIT MASTER </a:t>
            </a:r>
            <a:br>
              <a:rPr lang="en-US"/>
            </a:br>
            <a:r>
              <a:rPr lang="en-US"/>
              <a:t>SLIDE TITLE</a:t>
            </a:r>
          </a:p>
        </p:txBody>
      </p:sp>
      <p:pic>
        <p:nvPicPr>
          <p:cNvPr id="11" name="Picture 10"/>
          <p:cNvPicPr>
            <a:picLocks/>
          </p:cNvPicPr>
          <p:nvPr userDrawn="1"/>
        </p:nvPicPr>
        <p:blipFill>
          <a:blip r:embed="rId3"/>
          <a:stretch>
            <a:fillRect/>
          </a:stretch>
        </p:blipFill>
        <p:spPr>
          <a:xfrm>
            <a:off x="8634309" y="-1175771"/>
            <a:ext cx="4151376" cy="4151666"/>
          </a:xfrm>
          <a:prstGeom prst="rect">
            <a:avLst/>
          </a:prstGeom>
        </p:spPr>
      </p:pic>
      <p:pic>
        <p:nvPicPr>
          <p:cNvPr id="13" name="Picture 12"/>
          <p:cNvPicPr>
            <a:picLocks/>
          </p:cNvPicPr>
          <p:nvPr userDrawn="1"/>
        </p:nvPicPr>
        <p:blipFill>
          <a:blip r:embed="rId4"/>
          <a:stretch>
            <a:fillRect/>
          </a:stretch>
        </p:blipFill>
        <p:spPr>
          <a:xfrm>
            <a:off x="9019031" y="-797088"/>
            <a:ext cx="3383280" cy="3381600"/>
          </a:xfrm>
          <a:prstGeom prst="rect">
            <a:avLst/>
          </a:prstGeom>
        </p:spPr>
      </p:pic>
      <p:pic>
        <p:nvPicPr>
          <p:cNvPr id="14" name="Picture 13"/>
          <p:cNvPicPr>
            <a:picLocks noChangeAspect="1"/>
          </p:cNvPicPr>
          <p:nvPr userDrawn="1"/>
        </p:nvPicPr>
        <p:blipFill>
          <a:blip r:embed="rId2"/>
          <a:stretch>
            <a:fillRect/>
          </a:stretch>
        </p:blipFill>
        <p:spPr>
          <a:xfrm>
            <a:off x="772825" y="3885675"/>
            <a:ext cx="6451600" cy="38100"/>
          </a:xfrm>
          <a:prstGeom prst="rect">
            <a:avLst/>
          </a:prstGeom>
        </p:spPr>
      </p:pic>
    </p:spTree>
    <p:extLst>
      <p:ext uri="{BB962C8B-B14F-4D97-AF65-F5344CB8AC3E}">
        <p14:creationId xmlns:p14="http://schemas.microsoft.com/office/powerpoint/2010/main" val="2677080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7921077" y="-1175771"/>
            <a:ext cx="5535555" cy="4151666"/>
          </a:xfrm>
          <a:prstGeom prst="rect">
            <a:avLst/>
          </a:prstGeom>
        </p:spPr>
      </p:pic>
      <p:pic>
        <p:nvPicPr>
          <p:cNvPr id="8" name="Picture 7"/>
          <p:cNvPicPr>
            <a:picLocks noChangeAspect="1"/>
          </p:cNvPicPr>
          <p:nvPr userDrawn="1"/>
        </p:nvPicPr>
        <p:blipFill>
          <a:blip r:embed="rId3"/>
          <a:stretch>
            <a:fillRect/>
          </a:stretch>
        </p:blipFill>
        <p:spPr>
          <a:xfrm>
            <a:off x="8425988" y="-797088"/>
            <a:ext cx="4508800" cy="3381600"/>
          </a:xfrm>
          <a:prstGeom prst="rect">
            <a:avLst/>
          </a:prstGeom>
        </p:spPr>
      </p:pic>
      <p:pic>
        <p:nvPicPr>
          <p:cNvPr id="12" name="Picture 11"/>
          <p:cNvPicPr>
            <a:picLocks noChangeAspect="1"/>
          </p:cNvPicPr>
          <p:nvPr userDrawn="1"/>
        </p:nvPicPr>
        <p:blipFill>
          <a:blip r:embed="rId4"/>
          <a:stretch>
            <a:fillRect/>
          </a:stretch>
        </p:blipFill>
        <p:spPr>
          <a:xfrm>
            <a:off x="772825" y="3885675"/>
            <a:ext cx="6451600" cy="38100"/>
          </a:xfrm>
          <a:prstGeom prst="rect">
            <a:avLst/>
          </a:prstGeom>
        </p:spPr>
      </p:pic>
      <p:sp>
        <p:nvSpPr>
          <p:cNvPr id="9" name="Text Placeholder 8"/>
          <p:cNvSpPr>
            <a:spLocks noGrp="1"/>
          </p:cNvSpPr>
          <p:nvPr>
            <p:ph type="body" sz="quarter" idx="12" hasCustomPrompt="1"/>
          </p:nvPr>
        </p:nvSpPr>
        <p:spPr>
          <a:xfrm>
            <a:off x="649226" y="4199910"/>
            <a:ext cx="6062133" cy="342732"/>
          </a:xfrm>
        </p:spPr>
        <p:txBody>
          <a:bodyPr/>
          <a:lstStyle>
            <a:lvl1pPr>
              <a:defRPr sz="3200"/>
            </a:lvl1pPr>
          </a:lstStyle>
          <a:p>
            <a:pPr>
              <a:lnSpc>
                <a:spcPct val="90000"/>
              </a:lnSpc>
            </a:pPr>
            <a:r>
              <a:rPr lang="en-US" sz="1600" b="0">
                <a:solidFill>
                  <a:srgbClr val="FFFFFF"/>
                </a:solidFill>
              </a:rPr>
              <a:t>Presenter Name</a:t>
            </a:r>
          </a:p>
        </p:txBody>
      </p:sp>
      <p:sp>
        <p:nvSpPr>
          <p:cNvPr id="18" name="Text Placeholder 8"/>
          <p:cNvSpPr>
            <a:spLocks noGrp="1"/>
          </p:cNvSpPr>
          <p:nvPr>
            <p:ph type="body" sz="quarter" idx="14" hasCustomPrompt="1"/>
          </p:nvPr>
        </p:nvSpPr>
        <p:spPr>
          <a:xfrm>
            <a:off x="649226" y="5015731"/>
            <a:ext cx="6062133" cy="342732"/>
          </a:xfrm>
        </p:spPr>
        <p:txBody>
          <a:bodyPr/>
          <a:lstStyle>
            <a:lvl1pPr>
              <a:defRPr sz="3200"/>
            </a:lvl1pPr>
          </a:lstStyle>
          <a:p>
            <a:pPr>
              <a:lnSpc>
                <a:spcPct val="90000"/>
              </a:lnSpc>
            </a:pPr>
            <a:r>
              <a:rPr lang="en-US" sz="1600" b="0">
                <a:solidFill>
                  <a:srgbClr val="FFFFFF"/>
                </a:solidFill>
              </a:rPr>
              <a:t>Presenter Name</a:t>
            </a:r>
          </a:p>
        </p:txBody>
      </p:sp>
      <p:sp>
        <p:nvSpPr>
          <p:cNvPr id="23" name="Text Placeholder 22"/>
          <p:cNvSpPr>
            <a:spLocks noGrp="1"/>
          </p:cNvSpPr>
          <p:nvPr>
            <p:ph type="body" sz="quarter" idx="17" hasCustomPrompt="1"/>
          </p:nvPr>
        </p:nvSpPr>
        <p:spPr>
          <a:xfrm>
            <a:off x="637117" y="3318773"/>
            <a:ext cx="6206067" cy="352256"/>
          </a:xfrm>
        </p:spPr>
        <p:txBody>
          <a:bodyPr>
            <a:normAutofit/>
          </a:bodyPr>
          <a:lstStyle>
            <a:lvl1pPr>
              <a:defRPr sz="1800" baseline="0">
                <a:latin typeface="Georgia"/>
                <a:cs typeface="Georgia"/>
              </a:defRPr>
            </a:lvl1pPr>
          </a:lstStyle>
          <a:p>
            <a:pPr lvl="0"/>
            <a:r>
              <a:rPr lang="en-US"/>
              <a:t>Click to edit master subtitle</a:t>
            </a:r>
          </a:p>
        </p:txBody>
      </p:sp>
      <p:sp>
        <p:nvSpPr>
          <p:cNvPr id="24" name="Text Placeholder 22"/>
          <p:cNvSpPr>
            <a:spLocks noGrp="1"/>
          </p:cNvSpPr>
          <p:nvPr>
            <p:ph type="body" sz="quarter" idx="18" hasCustomPrompt="1"/>
          </p:nvPr>
        </p:nvSpPr>
        <p:spPr>
          <a:xfrm>
            <a:off x="649226" y="4555813"/>
            <a:ext cx="6062133" cy="283492"/>
          </a:xfrm>
        </p:spPr>
        <p:txBody>
          <a:bodyPr>
            <a:normAutofit/>
          </a:bodyPr>
          <a:lstStyle>
            <a:lvl1pPr>
              <a:defRPr sz="1200" baseline="0">
                <a:latin typeface="Georgia"/>
                <a:cs typeface="Georgia"/>
              </a:defRPr>
            </a:lvl1pPr>
          </a:lstStyle>
          <a:p>
            <a:pPr lvl="0"/>
            <a:r>
              <a:rPr lang="en-US"/>
              <a:t>Click to edit master subtitle</a:t>
            </a:r>
          </a:p>
        </p:txBody>
      </p:sp>
      <p:sp>
        <p:nvSpPr>
          <p:cNvPr id="25" name="Text Placeholder 22"/>
          <p:cNvSpPr>
            <a:spLocks noGrp="1"/>
          </p:cNvSpPr>
          <p:nvPr>
            <p:ph type="body" sz="quarter" idx="19" hasCustomPrompt="1"/>
          </p:nvPr>
        </p:nvSpPr>
        <p:spPr>
          <a:xfrm>
            <a:off x="649226" y="5358463"/>
            <a:ext cx="6062133" cy="283492"/>
          </a:xfrm>
        </p:spPr>
        <p:txBody>
          <a:bodyPr>
            <a:normAutofit/>
          </a:bodyPr>
          <a:lstStyle>
            <a:lvl1pPr>
              <a:defRPr sz="1200" baseline="0">
                <a:latin typeface="Georgia"/>
                <a:cs typeface="Georgia"/>
              </a:defRPr>
            </a:lvl1pPr>
          </a:lstStyle>
          <a:p>
            <a:pPr lvl="0"/>
            <a:r>
              <a:rPr lang="en-US"/>
              <a:t>Click to edit master subtitle</a:t>
            </a:r>
          </a:p>
        </p:txBody>
      </p:sp>
      <p:sp>
        <p:nvSpPr>
          <p:cNvPr id="27" name="Text Placeholder 26"/>
          <p:cNvSpPr>
            <a:spLocks noGrp="1"/>
          </p:cNvSpPr>
          <p:nvPr>
            <p:ph type="body" sz="quarter" idx="20" hasCustomPrompt="1"/>
          </p:nvPr>
        </p:nvSpPr>
        <p:spPr>
          <a:xfrm>
            <a:off x="637117" y="2113861"/>
            <a:ext cx="6206067" cy="1204913"/>
          </a:xfrm>
        </p:spPr>
        <p:txBody>
          <a:bodyPr>
            <a:normAutofit/>
          </a:bodyPr>
          <a:lstStyle>
            <a:lvl1pPr>
              <a:lnSpc>
                <a:spcPct val="90000"/>
              </a:lnSpc>
              <a:defRPr sz="3600" b="1" baseline="0"/>
            </a:lvl1pPr>
          </a:lstStyle>
          <a:p>
            <a:pPr lvl="0"/>
            <a:r>
              <a:rPr lang="en-US"/>
              <a:t>CLICK TO EDIT MASTER </a:t>
            </a:r>
            <a:br>
              <a:rPr lang="en-US"/>
            </a:br>
            <a:r>
              <a:rPr lang="en-US"/>
              <a:t>SLIDE TITLE</a:t>
            </a:r>
          </a:p>
        </p:txBody>
      </p:sp>
    </p:spTree>
    <p:extLst>
      <p:ext uri="{BB962C8B-B14F-4D97-AF65-F5344CB8AC3E}">
        <p14:creationId xmlns:p14="http://schemas.microsoft.com/office/powerpoint/2010/main" val="25982502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2775200" y="4655143"/>
            <a:ext cx="6451600" cy="38100"/>
          </a:xfrm>
          <a:prstGeom prst="rect">
            <a:avLst/>
          </a:prstGeom>
        </p:spPr>
      </p:pic>
      <p:sp>
        <p:nvSpPr>
          <p:cNvPr id="5" name="Text Placeholder 4"/>
          <p:cNvSpPr>
            <a:spLocks noGrp="1"/>
          </p:cNvSpPr>
          <p:nvPr>
            <p:ph type="body" sz="quarter" idx="12" hasCustomPrompt="1"/>
          </p:nvPr>
        </p:nvSpPr>
        <p:spPr>
          <a:xfrm>
            <a:off x="1248836" y="2830311"/>
            <a:ext cx="9516533" cy="1173389"/>
          </a:xfrm>
        </p:spPr>
        <p:txBody>
          <a:bodyPr>
            <a:normAutofit/>
          </a:bodyPr>
          <a:lstStyle>
            <a:lvl1pPr algn="ctr">
              <a:lnSpc>
                <a:spcPct val="90000"/>
              </a:lnSpc>
              <a:defRPr sz="3600" b="1" baseline="0"/>
            </a:lvl1pPr>
          </a:lstStyle>
          <a:p>
            <a:pPr lvl="0"/>
            <a:r>
              <a:rPr lang="en-US"/>
              <a:t>CLICK TO EDIT DIVIDE</a:t>
            </a:r>
            <a:br>
              <a:rPr lang="en-US"/>
            </a:br>
            <a:r>
              <a:rPr lang="en-US"/>
              <a:t>SLIDE TITLE</a:t>
            </a:r>
          </a:p>
        </p:txBody>
      </p:sp>
      <p:sp>
        <p:nvSpPr>
          <p:cNvPr id="14" name="Text Placeholder 13"/>
          <p:cNvSpPr>
            <a:spLocks noGrp="1"/>
          </p:cNvSpPr>
          <p:nvPr>
            <p:ph type="body" sz="quarter" idx="13" hasCustomPrompt="1"/>
          </p:nvPr>
        </p:nvSpPr>
        <p:spPr>
          <a:xfrm>
            <a:off x="1248836" y="4012771"/>
            <a:ext cx="9516533" cy="414111"/>
          </a:xfrm>
        </p:spPr>
        <p:txBody>
          <a:bodyPr>
            <a:normAutofit/>
          </a:bodyPr>
          <a:lstStyle>
            <a:lvl1pPr algn="ctr">
              <a:defRPr sz="1800" baseline="0">
                <a:latin typeface="Georgia"/>
                <a:cs typeface="Georgia"/>
              </a:defRPr>
            </a:lvl1pPr>
          </a:lstStyle>
          <a:p>
            <a:pPr lvl="0"/>
            <a:r>
              <a:rPr lang="en-US"/>
              <a:t>Divider slide sub-title here</a:t>
            </a:r>
          </a:p>
        </p:txBody>
      </p:sp>
      <p:pic>
        <p:nvPicPr>
          <p:cNvPr id="7" name="Picture 6"/>
          <p:cNvPicPr>
            <a:picLocks noChangeAspect="1"/>
          </p:cNvPicPr>
          <p:nvPr userDrawn="1"/>
        </p:nvPicPr>
        <p:blipFill>
          <a:blip r:embed="rId2"/>
          <a:stretch>
            <a:fillRect/>
          </a:stretch>
        </p:blipFill>
        <p:spPr>
          <a:xfrm>
            <a:off x="2775200" y="4655143"/>
            <a:ext cx="6451600" cy="38100"/>
          </a:xfrm>
          <a:prstGeom prst="rect">
            <a:avLst/>
          </a:prstGeom>
        </p:spPr>
      </p:pic>
      <p:pic>
        <p:nvPicPr>
          <p:cNvPr id="8" name="Picture 7"/>
          <p:cNvPicPr>
            <a:picLocks/>
          </p:cNvPicPr>
          <p:nvPr userDrawn="1"/>
        </p:nvPicPr>
        <p:blipFill>
          <a:blip r:embed="rId3"/>
          <a:stretch>
            <a:fillRect/>
          </a:stretch>
        </p:blipFill>
        <p:spPr>
          <a:xfrm>
            <a:off x="3979164" y="-2106774"/>
            <a:ext cx="4233672" cy="4229764"/>
          </a:xfrm>
          <a:prstGeom prst="rect">
            <a:avLst/>
          </a:prstGeom>
        </p:spPr>
      </p:pic>
      <p:pic>
        <p:nvPicPr>
          <p:cNvPr id="12" name="Picture 11"/>
          <p:cNvPicPr>
            <a:picLocks noChangeAspect="1"/>
          </p:cNvPicPr>
          <p:nvPr userDrawn="1"/>
        </p:nvPicPr>
        <p:blipFill>
          <a:blip r:embed="rId4"/>
          <a:stretch>
            <a:fillRect/>
          </a:stretch>
        </p:blipFill>
        <p:spPr>
          <a:xfrm>
            <a:off x="4349715" y="223621"/>
            <a:ext cx="3492570" cy="1557736"/>
          </a:xfrm>
          <a:prstGeom prst="rect">
            <a:avLst/>
          </a:prstGeom>
        </p:spPr>
      </p:pic>
    </p:spTree>
    <p:extLst>
      <p:ext uri="{BB962C8B-B14F-4D97-AF65-F5344CB8AC3E}">
        <p14:creationId xmlns:p14="http://schemas.microsoft.com/office/powerpoint/2010/main" val="42362275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2775200" y="4655143"/>
            <a:ext cx="6451600" cy="38100"/>
          </a:xfrm>
          <a:prstGeom prst="rect">
            <a:avLst/>
          </a:prstGeom>
        </p:spPr>
      </p:pic>
      <p:sp>
        <p:nvSpPr>
          <p:cNvPr id="15" name="Text Placeholder 4"/>
          <p:cNvSpPr>
            <a:spLocks noGrp="1"/>
          </p:cNvSpPr>
          <p:nvPr>
            <p:ph type="body" sz="quarter" idx="12" hasCustomPrompt="1"/>
          </p:nvPr>
        </p:nvSpPr>
        <p:spPr>
          <a:xfrm>
            <a:off x="1248836" y="2830311"/>
            <a:ext cx="9516533" cy="1173389"/>
          </a:xfrm>
        </p:spPr>
        <p:txBody>
          <a:bodyPr>
            <a:normAutofit/>
          </a:bodyPr>
          <a:lstStyle>
            <a:lvl1pPr algn="ctr">
              <a:lnSpc>
                <a:spcPct val="90000"/>
              </a:lnSpc>
              <a:defRPr sz="3600" b="1" baseline="0"/>
            </a:lvl1pPr>
          </a:lstStyle>
          <a:p>
            <a:pPr lvl="0"/>
            <a:r>
              <a:rPr lang="en-US"/>
              <a:t>CLICK TO EDIT DIVIDE</a:t>
            </a:r>
            <a:br>
              <a:rPr lang="en-US"/>
            </a:br>
            <a:r>
              <a:rPr lang="en-US"/>
              <a:t>SLIDE TITLE</a:t>
            </a:r>
          </a:p>
        </p:txBody>
      </p:sp>
      <p:sp>
        <p:nvSpPr>
          <p:cNvPr id="16" name="Text Placeholder 13"/>
          <p:cNvSpPr>
            <a:spLocks noGrp="1"/>
          </p:cNvSpPr>
          <p:nvPr>
            <p:ph type="body" sz="quarter" idx="13" hasCustomPrompt="1"/>
          </p:nvPr>
        </p:nvSpPr>
        <p:spPr>
          <a:xfrm>
            <a:off x="1248836" y="4012771"/>
            <a:ext cx="9516533" cy="414111"/>
          </a:xfrm>
        </p:spPr>
        <p:txBody>
          <a:bodyPr>
            <a:normAutofit/>
          </a:bodyPr>
          <a:lstStyle>
            <a:lvl1pPr algn="ctr">
              <a:defRPr sz="1800" baseline="0">
                <a:latin typeface="Georgia"/>
                <a:cs typeface="Georgia"/>
              </a:defRPr>
            </a:lvl1pPr>
          </a:lstStyle>
          <a:p>
            <a:pPr lvl="0"/>
            <a:r>
              <a:rPr lang="en-US"/>
              <a:t>Divider slide sub-title here</a:t>
            </a:r>
          </a:p>
        </p:txBody>
      </p:sp>
      <p:pic>
        <p:nvPicPr>
          <p:cNvPr id="7" name="Picture 6"/>
          <p:cNvPicPr>
            <a:picLocks noChangeAspect="1"/>
          </p:cNvPicPr>
          <p:nvPr userDrawn="1"/>
        </p:nvPicPr>
        <p:blipFill>
          <a:blip r:embed="rId2"/>
          <a:stretch>
            <a:fillRect/>
          </a:stretch>
        </p:blipFill>
        <p:spPr>
          <a:xfrm>
            <a:off x="2775200" y="4655143"/>
            <a:ext cx="6451600" cy="38100"/>
          </a:xfrm>
          <a:prstGeom prst="rect">
            <a:avLst/>
          </a:prstGeom>
        </p:spPr>
      </p:pic>
      <p:pic>
        <p:nvPicPr>
          <p:cNvPr id="13" name="Picture 12"/>
          <p:cNvPicPr>
            <a:picLocks/>
          </p:cNvPicPr>
          <p:nvPr userDrawn="1"/>
        </p:nvPicPr>
        <p:blipFill>
          <a:blip r:embed="rId3"/>
          <a:stretch>
            <a:fillRect/>
          </a:stretch>
        </p:blipFill>
        <p:spPr>
          <a:xfrm>
            <a:off x="3979164" y="-2106774"/>
            <a:ext cx="4233672" cy="4229764"/>
          </a:xfrm>
          <a:prstGeom prst="rect">
            <a:avLst/>
          </a:prstGeom>
        </p:spPr>
      </p:pic>
      <p:pic>
        <p:nvPicPr>
          <p:cNvPr id="11" name="Picture 10"/>
          <p:cNvPicPr>
            <a:picLocks noChangeAspect="1"/>
          </p:cNvPicPr>
          <p:nvPr userDrawn="1"/>
        </p:nvPicPr>
        <p:blipFill>
          <a:blip r:embed="rId4"/>
          <a:stretch>
            <a:fillRect/>
          </a:stretch>
        </p:blipFill>
        <p:spPr>
          <a:xfrm>
            <a:off x="5119602" y="67058"/>
            <a:ext cx="1952795" cy="1766082"/>
          </a:xfrm>
          <a:prstGeom prst="rect">
            <a:avLst/>
          </a:prstGeom>
        </p:spPr>
      </p:pic>
    </p:spTree>
    <p:extLst>
      <p:ext uri="{BB962C8B-B14F-4D97-AF65-F5344CB8AC3E}">
        <p14:creationId xmlns:p14="http://schemas.microsoft.com/office/powerpoint/2010/main" val="41048436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2_Section Header">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2775200" y="4655143"/>
            <a:ext cx="6451600" cy="38100"/>
          </a:xfrm>
          <a:prstGeom prst="rect">
            <a:avLst/>
          </a:prstGeom>
        </p:spPr>
      </p:pic>
      <p:pic>
        <p:nvPicPr>
          <p:cNvPr id="3" name="Picture 2"/>
          <p:cNvPicPr>
            <a:picLocks noChangeAspect="1"/>
          </p:cNvPicPr>
          <p:nvPr/>
        </p:nvPicPr>
        <p:blipFill>
          <a:blip r:embed="rId3"/>
          <a:stretch>
            <a:fillRect/>
          </a:stretch>
        </p:blipFill>
        <p:spPr>
          <a:xfrm>
            <a:off x="3991444" y="-1551195"/>
            <a:ext cx="4209117" cy="3156838"/>
          </a:xfrm>
          <a:prstGeom prst="rect">
            <a:avLst/>
          </a:prstGeom>
        </p:spPr>
      </p:pic>
      <p:sp>
        <p:nvSpPr>
          <p:cNvPr id="13" name="Text Placeholder 4"/>
          <p:cNvSpPr>
            <a:spLocks noGrp="1"/>
          </p:cNvSpPr>
          <p:nvPr>
            <p:ph type="body" sz="quarter" idx="12" hasCustomPrompt="1"/>
          </p:nvPr>
        </p:nvSpPr>
        <p:spPr>
          <a:xfrm>
            <a:off x="1248836" y="2830311"/>
            <a:ext cx="9516533" cy="1173389"/>
          </a:xfrm>
        </p:spPr>
        <p:txBody>
          <a:bodyPr>
            <a:normAutofit/>
          </a:bodyPr>
          <a:lstStyle>
            <a:lvl1pPr algn="ctr">
              <a:lnSpc>
                <a:spcPct val="90000"/>
              </a:lnSpc>
              <a:defRPr sz="3600" b="1" baseline="0"/>
            </a:lvl1pPr>
          </a:lstStyle>
          <a:p>
            <a:pPr lvl="0"/>
            <a:r>
              <a:rPr lang="en-US"/>
              <a:t>CLICK TO EDIT DIVIDE</a:t>
            </a:r>
            <a:br>
              <a:rPr lang="en-US"/>
            </a:br>
            <a:r>
              <a:rPr lang="en-US"/>
              <a:t>SLIDE TITLE</a:t>
            </a:r>
          </a:p>
        </p:txBody>
      </p:sp>
      <p:sp>
        <p:nvSpPr>
          <p:cNvPr id="14" name="Text Placeholder 13"/>
          <p:cNvSpPr>
            <a:spLocks noGrp="1"/>
          </p:cNvSpPr>
          <p:nvPr>
            <p:ph type="body" sz="quarter" idx="13" hasCustomPrompt="1"/>
          </p:nvPr>
        </p:nvSpPr>
        <p:spPr>
          <a:xfrm>
            <a:off x="1248836" y="4012771"/>
            <a:ext cx="9516533" cy="414111"/>
          </a:xfrm>
        </p:spPr>
        <p:txBody>
          <a:bodyPr>
            <a:normAutofit/>
          </a:bodyPr>
          <a:lstStyle>
            <a:lvl1pPr algn="ctr">
              <a:defRPr sz="1800" baseline="0">
                <a:latin typeface="Georgia"/>
                <a:cs typeface="Georgia"/>
              </a:defRPr>
            </a:lvl1pPr>
          </a:lstStyle>
          <a:p>
            <a:pPr lvl="0"/>
            <a:r>
              <a:rPr lang="en-US"/>
              <a:t>Divider slide sub-title here</a:t>
            </a:r>
          </a:p>
        </p:txBody>
      </p:sp>
      <p:pic>
        <p:nvPicPr>
          <p:cNvPr id="7" name="Picture 6"/>
          <p:cNvPicPr>
            <a:picLocks noChangeAspect="1"/>
          </p:cNvPicPr>
          <p:nvPr userDrawn="1"/>
        </p:nvPicPr>
        <p:blipFill>
          <a:blip r:embed="rId2"/>
          <a:stretch>
            <a:fillRect/>
          </a:stretch>
        </p:blipFill>
        <p:spPr>
          <a:xfrm>
            <a:off x="2775200" y="4655143"/>
            <a:ext cx="6451600" cy="38100"/>
          </a:xfrm>
          <a:prstGeom prst="rect">
            <a:avLst/>
          </a:prstGeom>
        </p:spPr>
      </p:pic>
      <p:pic>
        <p:nvPicPr>
          <p:cNvPr id="12" name="Picture 11"/>
          <p:cNvPicPr>
            <a:picLocks/>
          </p:cNvPicPr>
          <p:nvPr userDrawn="1"/>
        </p:nvPicPr>
        <p:blipFill>
          <a:blip r:embed="rId4"/>
          <a:stretch>
            <a:fillRect/>
          </a:stretch>
        </p:blipFill>
        <p:spPr>
          <a:xfrm>
            <a:off x="3979164" y="-2106774"/>
            <a:ext cx="4233672" cy="4229764"/>
          </a:xfrm>
          <a:prstGeom prst="rect">
            <a:avLst/>
          </a:prstGeom>
        </p:spPr>
      </p:pic>
      <p:pic>
        <p:nvPicPr>
          <p:cNvPr id="11" name="Picture 10"/>
          <p:cNvPicPr>
            <a:picLocks/>
          </p:cNvPicPr>
          <p:nvPr userDrawn="1"/>
        </p:nvPicPr>
        <p:blipFill>
          <a:blip r:embed="rId3"/>
          <a:stretch>
            <a:fillRect/>
          </a:stretch>
        </p:blipFill>
        <p:spPr>
          <a:xfrm>
            <a:off x="4518660" y="-1496331"/>
            <a:ext cx="3154680" cy="3156838"/>
          </a:xfrm>
          <a:prstGeom prst="rect">
            <a:avLst/>
          </a:prstGeom>
        </p:spPr>
      </p:pic>
    </p:spTree>
    <p:extLst>
      <p:ext uri="{BB962C8B-B14F-4D97-AF65-F5344CB8AC3E}">
        <p14:creationId xmlns:p14="http://schemas.microsoft.com/office/powerpoint/2010/main" val="33257818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Section Header">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2775200" y="4655143"/>
            <a:ext cx="6451600" cy="38100"/>
          </a:xfrm>
          <a:prstGeom prst="rect">
            <a:avLst/>
          </a:prstGeom>
        </p:spPr>
      </p:pic>
      <p:sp>
        <p:nvSpPr>
          <p:cNvPr id="13" name="Text Placeholder 4"/>
          <p:cNvSpPr>
            <a:spLocks noGrp="1"/>
          </p:cNvSpPr>
          <p:nvPr>
            <p:ph type="body" sz="quarter" idx="12" hasCustomPrompt="1"/>
          </p:nvPr>
        </p:nvSpPr>
        <p:spPr>
          <a:xfrm>
            <a:off x="1248836" y="2830311"/>
            <a:ext cx="9516533" cy="1173389"/>
          </a:xfrm>
        </p:spPr>
        <p:txBody>
          <a:bodyPr>
            <a:normAutofit/>
          </a:bodyPr>
          <a:lstStyle>
            <a:lvl1pPr algn="ctr">
              <a:lnSpc>
                <a:spcPct val="90000"/>
              </a:lnSpc>
              <a:defRPr sz="3600" b="1" baseline="0"/>
            </a:lvl1pPr>
          </a:lstStyle>
          <a:p>
            <a:pPr lvl="0"/>
            <a:r>
              <a:rPr lang="en-US"/>
              <a:t>CLICK TO EDIT DIVIDE</a:t>
            </a:r>
            <a:br>
              <a:rPr lang="en-US"/>
            </a:br>
            <a:r>
              <a:rPr lang="en-US"/>
              <a:t>SLIDE TITLE</a:t>
            </a:r>
          </a:p>
        </p:txBody>
      </p:sp>
      <p:sp>
        <p:nvSpPr>
          <p:cNvPr id="14" name="Text Placeholder 13"/>
          <p:cNvSpPr>
            <a:spLocks noGrp="1"/>
          </p:cNvSpPr>
          <p:nvPr>
            <p:ph type="body" sz="quarter" idx="13" hasCustomPrompt="1"/>
          </p:nvPr>
        </p:nvSpPr>
        <p:spPr>
          <a:xfrm>
            <a:off x="1248836" y="4012771"/>
            <a:ext cx="9516533" cy="414111"/>
          </a:xfrm>
        </p:spPr>
        <p:txBody>
          <a:bodyPr>
            <a:normAutofit/>
          </a:bodyPr>
          <a:lstStyle>
            <a:lvl1pPr algn="ctr">
              <a:defRPr sz="1800" baseline="0">
                <a:latin typeface="Georgia"/>
                <a:cs typeface="Georgia"/>
              </a:defRPr>
            </a:lvl1pPr>
          </a:lstStyle>
          <a:p>
            <a:pPr lvl="0"/>
            <a:r>
              <a:rPr lang="en-US"/>
              <a:t>Divider slide sub-title here</a:t>
            </a:r>
          </a:p>
        </p:txBody>
      </p:sp>
      <p:pic>
        <p:nvPicPr>
          <p:cNvPr id="6" name="Picture 5"/>
          <p:cNvPicPr>
            <a:picLocks noChangeAspect="1"/>
          </p:cNvPicPr>
          <p:nvPr userDrawn="1"/>
        </p:nvPicPr>
        <p:blipFill>
          <a:blip r:embed="rId2"/>
          <a:stretch>
            <a:fillRect/>
          </a:stretch>
        </p:blipFill>
        <p:spPr>
          <a:xfrm>
            <a:off x="2775200" y="4655143"/>
            <a:ext cx="6451600" cy="38100"/>
          </a:xfrm>
          <a:prstGeom prst="rect">
            <a:avLst/>
          </a:prstGeom>
        </p:spPr>
      </p:pic>
      <p:pic>
        <p:nvPicPr>
          <p:cNvPr id="8" name="Picture 7"/>
          <p:cNvPicPr>
            <a:picLocks/>
          </p:cNvPicPr>
          <p:nvPr userDrawn="1"/>
        </p:nvPicPr>
        <p:blipFill>
          <a:blip r:embed="rId3"/>
          <a:stretch>
            <a:fillRect/>
          </a:stretch>
        </p:blipFill>
        <p:spPr>
          <a:xfrm>
            <a:off x="3979164" y="-2106774"/>
            <a:ext cx="4233672" cy="4229764"/>
          </a:xfrm>
          <a:prstGeom prst="rect">
            <a:avLst/>
          </a:prstGeom>
        </p:spPr>
      </p:pic>
    </p:spTree>
    <p:extLst>
      <p:ext uri="{BB962C8B-B14F-4D97-AF65-F5344CB8AC3E}">
        <p14:creationId xmlns:p14="http://schemas.microsoft.com/office/powerpoint/2010/main" val="19331070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4_Section Header">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2775200" y="4655143"/>
            <a:ext cx="6451600" cy="38100"/>
          </a:xfrm>
          <a:prstGeom prst="rect">
            <a:avLst/>
          </a:prstGeom>
        </p:spPr>
      </p:pic>
      <p:sp>
        <p:nvSpPr>
          <p:cNvPr id="13" name="Text Placeholder 4"/>
          <p:cNvSpPr>
            <a:spLocks noGrp="1"/>
          </p:cNvSpPr>
          <p:nvPr>
            <p:ph type="body" sz="quarter" idx="12" hasCustomPrompt="1"/>
          </p:nvPr>
        </p:nvSpPr>
        <p:spPr>
          <a:xfrm>
            <a:off x="1248836" y="2830311"/>
            <a:ext cx="9516533" cy="1173389"/>
          </a:xfrm>
        </p:spPr>
        <p:txBody>
          <a:bodyPr>
            <a:normAutofit/>
          </a:bodyPr>
          <a:lstStyle>
            <a:lvl1pPr algn="ctr">
              <a:lnSpc>
                <a:spcPct val="90000"/>
              </a:lnSpc>
              <a:defRPr sz="3600" b="1" baseline="0"/>
            </a:lvl1pPr>
          </a:lstStyle>
          <a:p>
            <a:pPr lvl="0"/>
            <a:r>
              <a:rPr lang="en-US"/>
              <a:t>CLICK TO EDIT DIVIDE</a:t>
            </a:r>
            <a:br>
              <a:rPr lang="en-US"/>
            </a:br>
            <a:r>
              <a:rPr lang="en-US"/>
              <a:t>SLIDE TITLE</a:t>
            </a:r>
          </a:p>
        </p:txBody>
      </p:sp>
      <p:sp>
        <p:nvSpPr>
          <p:cNvPr id="14" name="Text Placeholder 13"/>
          <p:cNvSpPr>
            <a:spLocks noGrp="1"/>
          </p:cNvSpPr>
          <p:nvPr>
            <p:ph type="body" sz="quarter" idx="13" hasCustomPrompt="1"/>
          </p:nvPr>
        </p:nvSpPr>
        <p:spPr>
          <a:xfrm>
            <a:off x="1248836" y="4012771"/>
            <a:ext cx="9516533" cy="414111"/>
          </a:xfrm>
        </p:spPr>
        <p:txBody>
          <a:bodyPr>
            <a:normAutofit/>
          </a:bodyPr>
          <a:lstStyle>
            <a:lvl1pPr algn="ctr">
              <a:defRPr sz="1800" baseline="0">
                <a:latin typeface="Georgia"/>
                <a:cs typeface="Georgia"/>
              </a:defRPr>
            </a:lvl1pPr>
          </a:lstStyle>
          <a:p>
            <a:pPr lvl="0"/>
            <a:r>
              <a:rPr lang="en-US"/>
              <a:t>Divider slide sub-title here</a:t>
            </a:r>
          </a:p>
        </p:txBody>
      </p:sp>
      <p:pic>
        <p:nvPicPr>
          <p:cNvPr id="6" name="Picture 5"/>
          <p:cNvPicPr>
            <a:picLocks noChangeAspect="1"/>
          </p:cNvPicPr>
          <p:nvPr userDrawn="1"/>
        </p:nvPicPr>
        <p:blipFill>
          <a:blip r:embed="rId2"/>
          <a:stretch>
            <a:fillRect/>
          </a:stretch>
        </p:blipFill>
        <p:spPr>
          <a:xfrm>
            <a:off x="2775200" y="4655143"/>
            <a:ext cx="6451600" cy="38100"/>
          </a:xfrm>
          <a:prstGeom prst="rect">
            <a:avLst/>
          </a:prstGeom>
        </p:spPr>
      </p:pic>
      <p:pic>
        <p:nvPicPr>
          <p:cNvPr id="8" name="Picture 7"/>
          <p:cNvPicPr>
            <a:picLocks/>
          </p:cNvPicPr>
          <p:nvPr userDrawn="1"/>
        </p:nvPicPr>
        <p:blipFill>
          <a:blip r:embed="rId3"/>
          <a:stretch>
            <a:fillRect/>
          </a:stretch>
        </p:blipFill>
        <p:spPr>
          <a:xfrm>
            <a:off x="8634309" y="-1175771"/>
            <a:ext cx="4151376" cy="4151666"/>
          </a:xfrm>
          <a:prstGeom prst="rect">
            <a:avLst/>
          </a:prstGeom>
        </p:spPr>
      </p:pic>
      <p:pic>
        <p:nvPicPr>
          <p:cNvPr id="2" name="Picture 1"/>
          <p:cNvPicPr>
            <a:picLocks/>
          </p:cNvPicPr>
          <p:nvPr userDrawn="1"/>
        </p:nvPicPr>
        <p:blipFill>
          <a:blip r:embed="rId4" cstate="screen">
            <a:extLst>
              <a:ext uri="{28A0092B-C50C-407E-A947-70E740481C1C}">
                <a14:useLocalDpi xmlns:a14="http://schemas.microsoft.com/office/drawing/2010/main"/>
              </a:ext>
            </a:extLst>
          </a:blip>
          <a:stretch>
            <a:fillRect/>
          </a:stretch>
        </p:blipFill>
        <p:spPr>
          <a:xfrm>
            <a:off x="9519124" y="0"/>
            <a:ext cx="2304067" cy="2305822"/>
          </a:xfrm>
          <a:prstGeom prst="rect">
            <a:avLst/>
          </a:prstGeom>
        </p:spPr>
      </p:pic>
    </p:spTree>
    <p:extLst>
      <p:ext uri="{BB962C8B-B14F-4D97-AF65-F5344CB8AC3E}">
        <p14:creationId xmlns:p14="http://schemas.microsoft.com/office/powerpoint/2010/main" val="5088085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10" name="Rounded Rectangle 9"/>
          <p:cNvSpPr/>
          <p:nvPr userDrawn="1"/>
        </p:nvSpPr>
        <p:spPr>
          <a:xfrm>
            <a:off x="304798" y="326573"/>
            <a:ext cx="11553372" cy="5878285"/>
          </a:xfrm>
          <a:prstGeom prst="roundRect">
            <a:avLst>
              <a:gd name="adj" fmla="val 240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11" name="Straight Connector 10"/>
          <p:cNvCxnSpPr/>
          <p:nvPr/>
        </p:nvCxnSpPr>
        <p:spPr>
          <a:xfrm>
            <a:off x="656643" y="983557"/>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pic>
        <p:nvPicPr>
          <p:cNvPr id="17" name="Picture 16"/>
          <p:cNvPicPr>
            <a:picLocks noChangeAspect="1"/>
          </p:cNvPicPr>
          <p:nvPr/>
        </p:nvPicPr>
        <p:blipFill>
          <a:blip r:embed="rId2"/>
          <a:stretch>
            <a:fillRect/>
          </a:stretch>
        </p:blipFill>
        <p:spPr>
          <a:xfrm>
            <a:off x="9130667" y="234762"/>
            <a:ext cx="3047997" cy="1746660"/>
          </a:xfrm>
          <a:prstGeom prst="rect">
            <a:avLst/>
          </a:prstGeom>
        </p:spPr>
      </p:pic>
      <p:sp>
        <p:nvSpPr>
          <p:cNvPr id="7" name="Text Placeholder 6"/>
          <p:cNvSpPr>
            <a:spLocks noGrp="1"/>
          </p:cNvSpPr>
          <p:nvPr>
            <p:ph type="body" sz="quarter" idx="14" hasCustomPrompt="1"/>
          </p:nvPr>
        </p:nvSpPr>
        <p:spPr>
          <a:xfrm>
            <a:off x="533700" y="465287"/>
            <a:ext cx="8007349" cy="518275"/>
          </a:xfrm>
        </p:spPr>
        <p:txBody>
          <a:bodyPr anchor="ctr">
            <a:noAutofit/>
          </a:bodyPr>
          <a:lstStyle>
            <a:lvl1pPr>
              <a:defRPr sz="3200" b="1">
                <a:solidFill>
                  <a:srgbClr val="008C4A"/>
                </a:solidFill>
              </a:defRPr>
            </a:lvl1pPr>
          </a:lstStyle>
          <a:p>
            <a:pPr lvl="0"/>
            <a:r>
              <a:rPr lang="en-US"/>
              <a:t>Slide Title</a:t>
            </a:r>
          </a:p>
        </p:txBody>
      </p:sp>
      <p:sp>
        <p:nvSpPr>
          <p:cNvPr id="18" name="Text Placeholder 6"/>
          <p:cNvSpPr>
            <a:spLocks noGrp="1"/>
          </p:cNvSpPr>
          <p:nvPr>
            <p:ph type="body" sz="quarter" idx="15" hasCustomPrompt="1"/>
          </p:nvPr>
        </p:nvSpPr>
        <p:spPr>
          <a:xfrm>
            <a:off x="533700" y="1042099"/>
            <a:ext cx="8007349" cy="309239"/>
          </a:xfrm>
        </p:spPr>
        <p:txBody>
          <a:bodyPr anchor="ctr">
            <a:noAutofit/>
          </a:bodyPr>
          <a:lstStyle>
            <a:lvl1pPr>
              <a:defRPr sz="2400" b="1">
                <a:solidFill>
                  <a:srgbClr val="FF6600"/>
                </a:solidFill>
              </a:defRPr>
            </a:lvl1pPr>
          </a:lstStyle>
          <a:p>
            <a:pPr lvl="0"/>
            <a:r>
              <a:rPr lang="en-US"/>
              <a:t>Subtitle</a:t>
            </a:r>
          </a:p>
        </p:txBody>
      </p:sp>
      <p:sp>
        <p:nvSpPr>
          <p:cNvPr id="13" name="Content Placeholder 2"/>
          <p:cNvSpPr>
            <a:spLocks noGrp="1"/>
          </p:cNvSpPr>
          <p:nvPr>
            <p:ph idx="1" hasCustomPrompt="1"/>
          </p:nvPr>
        </p:nvSpPr>
        <p:spPr>
          <a:xfrm>
            <a:off x="533700" y="1608929"/>
            <a:ext cx="8825333" cy="4129639"/>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baseline="0">
                <a:solidFill>
                  <a:schemeClr val="tx1"/>
                </a:solidFill>
              </a:defRPr>
            </a:lvl1pPr>
            <a:lvl2pPr marL="742950" indent="-285750">
              <a:buClr>
                <a:schemeClr val="accent6">
                  <a:lumMod val="75000"/>
                </a:schemeClr>
              </a:buClr>
              <a:buFont typeface="Wingdings" panose="05000000000000000000" pitchFamily="2" charset="2"/>
              <a:buChar char="v"/>
              <a:defRPr sz="2000">
                <a:solidFill>
                  <a:schemeClr val="tx1"/>
                </a:solidFill>
              </a:defRPr>
            </a:lvl2pPr>
            <a:lvl3pPr marL="1143000" indent="-228600">
              <a:buClr>
                <a:srgbClr val="00B050"/>
              </a:buClr>
              <a:buFont typeface="Courier New"/>
              <a:buChar char="o"/>
              <a:defRPr sz="2000">
                <a:solidFill>
                  <a:schemeClr val="tx1"/>
                </a:solidFill>
              </a:defRPr>
            </a:lvl3pPr>
            <a:lvl4pPr>
              <a:buClr>
                <a:srgbClr val="FF6600"/>
              </a:buClr>
              <a:defRPr sz="2000">
                <a:solidFill>
                  <a:schemeClr val="tx1"/>
                </a:solidFill>
              </a:defRPr>
            </a:lvl4pPr>
            <a:lvl5pPr>
              <a:buClr>
                <a:srgbClr val="006EAF"/>
              </a:buClr>
              <a:defRPr sz="2000">
                <a:solidFill>
                  <a:schemeClr val="tx1"/>
                </a:solidFill>
              </a:defRPr>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body text. This is body text. This is body text. This is body text.</a:t>
            </a:r>
          </a:p>
          <a:p>
            <a:pPr lvl="1"/>
            <a:r>
              <a:rPr lang="en-US"/>
              <a:t>Second level</a:t>
            </a:r>
          </a:p>
          <a:p>
            <a:pPr lvl="2"/>
            <a:r>
              <a:rPr lang="en-US"/>
              <a:t>Third level</a:t>
            </a:r>
          </a:p>
          <a:p>
            <a:pPr lvl="3"/>
            <a:r>
              <a:rPr lang="en-US"/>
              <a:t>Fourth level</a:t>
            </a:r>
          </a:p>
          <a:p>
            <a:pPr lvl="4"/>
            <a:r>
              <a:rPr lang="en-US"/>
              <a:t>Fifth level</a:t>
            </a:r>
          </a:p>
        </p:txBody>
      </p:sp>
      <p:cxnSp>
        <p:nvCxnSpPr>
          <p:cNvPr id="19" name="Straight Connector 18"/>
          <p:cNvCxnSpPr/>
          <p:nvPr userDrawn="1"/>
        </p:nvCxnSpPr>
        <p:spPr>
          <a:xfrm>
            <a:off x="656643" y="983557"/>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p:cNvPicPr>
          <p:nvPr userDrawn="1"/>
        </p:nvPicPr>
        <p:blipFill>
          <a:blip r:embed="rId3"/>
          <a:stretch>
            <a:fillRect/>
          </a:stretch>
        </p:blipFill>
        <p:spPr>
          <a:xfrm>
            <a:off x="8634309" y="-1175771"/>
            <a:ext cx="4151376" cy="4151666"/>
          </a:xfrm>
          <a:prstGeom prst="rect">
            <a:avLst/>
          </a:prstGeom>
        </p:spPr>
      </p:pic>
      <p:pic>
        <p:nvPicPr>
          <p:cNvPr id="20" name="Picture 19"/>
          <p:cNvPicPr>
            <a:picLocks noChangeAspect="1"/>
          </p:cNvPicPr>
          <p:nvPr userDrawn="1"/>
        </p:nvPicPr>
        <p:blipFill>
          <a:blip r:embed="rId2"/>
          <a:stretch>
            <a:fillRect/>
          </a:stretch>
        </p:blipFill>
        <p:spPr>
          <a:xfrm>
            <a:off x="9504275" y="110232"/>
            <a:ext cx="2582797" cy="1746660"/>
          </a:xfrm>
          <a:prstGeom prst="rect">
            <a:avLst/>
          </a:prstGeom>
        </p:spPr>
      </p:pic>
    </p:spTree>
    <p:extLst>
      <p:ext uri="{BB962C8B-B14F-4D97-AF65-F5344CB8AC3E}">
        <p14:creationId xmlns:p14="http://schemas.microsoft.com/office/powerpoint/2010/main" val="39612038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0" name="Rounded Rectangle 9"/>
          <p:cNvSpPr/>
          <p:nvPr userDrawn="1"/>
        </p:nvSpPr>
        <p:spPr>
          <a:xfrm>
            <a:off x="304798" y="326573"/>
            <a:ext cx="11553372" cy="5878285"/>
          </a:xfrm>
          <a:prstGeom prst="roundRect">
            <a:avLst>
              <a:gd name="adj" fmla="val 240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Text Placeholder 6"/>
          <p:cNvSpPr>
            <a:spLocks noGrp="1"/>
          </p:cNvSpPr>
          <p:nvPr>
            <p:ph type="body" sz="quarter" idx="14" hasCustomPrompt="1"/>
          </p:nvPr>
        </p:nvSpPr>
        <p:spPr>
          <a:xfrm>
            <a:off x="533700" y="465287"/>
            <a:ext cx="8007349" cy="518275"/>
          </a:xfrm>
        </p:spPr>
        <p:txBody>
          <a:bodyPr anchor="ctr">
            <a:noAutofit/>
          </a:bodyPr>
          <a:lstStyle>
            <a:lvl1pPr>
              <a:defRPr sz="3200" b="1">
                <a:solidFill>
                  <a:srgbClr val="008C4A"/>
                </a:solidFill>
              </a:defRPr>
            </a:lvl1pPr>
          </a:lstStyle>
          <a:p>
            <a:pPr lvl="0"/>
            <a:r>
              <a:rPr lang="en-US"/>
              <a:t>Slide Title</a:t>
            </a:r>
          </a:p>
        </p:txBody>
      </p:sp>
      <p:sp>
        <p:nvSpPr>
          <p:cNvPr id="16" name="Text Placeholder 6"/>
          <p:cNvSpPr>
            <a:spLocks noGrp="1"/>
          </p:cNvSpPr>
          <p:nvPr>
            <p:ph type="body" sz="quarter" idx="15" hasCustomPrompt="1"/>
          </p:nvPr>
        </p:nvSpPr>
        <p:spPr>
          <a:xfrm>
            <a:off x="533700" y="1042099"/>
            <a:ext cx="8007349" cy="309239"/>
          </a:xfrm>
        </p:spPr>
        <p:txBody>
          <a:bodyPr anchor="ctr">
            <a:noAutofit/>
          </a:bodyPr>
          <a:lstStyle>
            <a:lvl1pPr>
              <a:defRPr sz="2400" b="1">
                <a:solidFill>
                  <a:srgbClr val="FF6600"/>
                </a:solidFill>
              </a:defRPr>
            </a:lvl1pPr>
          </a:lstStyle>
          <a:p>
            <a:pPr lvl="0"/>
            <a:r>
              <a:rPr lang="en-US"/>
              <a:t>Subtitle</a:t>
            </a:r>
          </a:p>
        </p:txBody>
      </p:sp>
      <p:sp>
        <p:nvSpPr>
          <p:cNvPr id="17" name="Content Placeholder 2"/>
          <p:cNvSpPr>
            <a:spLocks noGrp="1"/>
          </p:cNvSpPr>
          <p:nvPr>
            <p:ph idx="1" hasCustomPrompt="1"/>
          </p:nvPr>
        </p:nvSpPr>
        <p:spPr>
          <a:xfrm>
            <a:off x="533700" y="1608929"/>
            <a:ext cx="8825333" cy="4129639"/>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baseline="0">
                <a:solidFill>
                  <a:schemeClr val="tx1"/>
                </a:solidFill>
              </a:defRPr>
            </a:lvl1pPr>
            <a:lvl2pPr marL="742950" indent="-285750">
              <a:buClr>
                <a:schemeClr val="accent6">
                  <a:lumMod val="75000"/>
                </a:schemeClr>
              </a:buClr>
              <a:buFont typeface="Wingdings" panose="05000000000000000000" pitchFamily="2" charset="2"/>
              <a:buChar char="v"/>
              <a:defRPr sz="2000">
                <a:solidFill>
                  <a:schemeClr val="tx1"/>
                </a:solidFill>
              </a:defRPr>
            </a:lvl2pPr>
            <a:lvl3pPr marL="1143000" indent="-228600">
              <a:buClr>
                <a:srgbClr val="00B050"/>
              </a:buClr>
              <a:buFont typeface="Courier New"/>
              <a:buChar char="o"/>
              <a:defRPr sz="2000">
                <a:solidFill>
                  <a:schemeClr val="tx1"/>
                </a:solidFill>
              </a:defRPr>
            </a:lvl3pPr>
            <a:lvl4pPr>
              <a:buClr>
                <a:srgbClr val="FF6600"/>
              </a:buClr>
              <a:defRPr sz="2000">
                <a:solidFill>
                  <a:schemeClr val="tx1"/>
                </a:solidFill>
              </a:defRPr>
            </a:lvl4pPr>
            <a:lvl5pPr>
              <a:buClr>
                <a:srgbClr val="006EAF"/>
              </a:buClr>
              <a:defRPr sz="2000">
                <a:solidFill>
                  <a:schemeClr val="tx1"/>
                </a:solidFill>
              </a:defRPr>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body text. This is body text. This is body text. This is body text.</a:t>
            </a:r>
          </a:p>
          <a:p>
            <a:pPr lvl="1"/>
            <a:r>
              <a:rPr lang="en-US"/>
              <a:t>Second level</a:t>
            </a:r>
          </a:p>
          <a:p>
            <a:pPr lvl="2"/>
            <a:r>
              <a:rPr lang="en-US"/>
              <a:t>Third level</a:t>
            </a:r>
          </a:p>
          <a:p>
            <a:pPr lvl="3"/>
            <a:r>
              <a:rPr lang="en-US"/>
              <a:t>Fourth level</a:t>
            </a:r>
          </a:p>
          <a:p>
            <a:pPr lvl="4"/>
            <a:r>
              <a:rPr lang="en-US"/>
              <a:t>Fifth level</a:t>
            </a:r>
          </a:p>
        </p:txBody>
      </p:sp>
      <p:pic>
        <p:nvPicPr>
          <p:cNvPr id="18" name="Picture 17"/>
          <p:cNvPicPr>
            <a:picLocks/>
          </p:cNvPicPr>
          <p:nvPr userDrawn="1"/>
        </p:nvPicPr>
        <p:blipFill>
          <a:blip r:embed="rId2"/>
          <a:stretch>
            <a:fillRect/>
          </a:stretch>
        </p:blipFill>
        <p:spPr>
          <a:xfrm>
            <a:off x="8634309" y="-1175771"/>
            <a:ext cx="4151376" cy="4151666"/>
          </a:xfrm>
          <a:prstGeom prst="rect">
            <a:avLst/>
          </a:prstGeom>
        </p:spPr>
      </p:pic>
      <p:pic>
        <p:nvPicPr>
          <p:cNvPr id="20" name="Picture 19"/>
          <p:cNvPicPr>
            <a:picLocks noChangeAspect="1"/>
          </p:cNvPicPr>
          <p:nvPr userDrawn="1"/>
        </p:nvPicPr>
        <p:blipFill>
          <a:blip r:embed="rId3"/>
          <a:stretch>
            <a:fillRect/>
          </a:stretch>
        </p:blipFill>
        <p:spPr>
          <a:xfrm>
            <a:off x="9876599" y="129799"/>
            <a:ext cx="2020663" cy="2192777"/>
          </a:xfrm>
          <a:prstGeom prst="rect">
            <a:avLst/>
          </a:prstGeom>
        </p:spPr>
      </p:pic>
      <p:cxnSp>
        <p:nvCxnSpPr>
          <p:cNvPr id="22" name="Straight Connector 21"/>
          <p:cNvCxnSpPr/>
          <p:nvPr userDrawn="1"/>
        </p:nvCxnSpPr>
        <p:spPr>
          <a:xfrm>
            <a:off x="656643" y="983557"/>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57794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10" name="Rounded Rectangle 9"/>
          <p:cNvSpPr/>
          <p:nvPr userDrawn="1"/>
        </p:nvSpPr>
        <p:spPr>
          <a:xfrm>
            <a:off x="304798" y="326573"/>
            <a:ext cx="11553372" cy="5878285"/>
          </a:xfrm>
          <a:prstGeom prst="roundRect">
            <a:avLst>
              <a:gd name="adj" fmla="val 240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93943" y="228600"/>
            <a:ext cx="2143276" cy="1607457"/>
          </a:xfrm>
          <a:prstGeom prst="rect">
            <a:avLst/>
          </a:prstGeom>
        </p:spPr>
      </p:pic>
      <p:sp>
        <p:nvSpPr>
          <p:cNvPr id="14" name="Text Placeholder 6"/>
          <p:cNvSpPr>
            <a:spLocks noGrp="1"/>
          </p:cNvSpPr>
          <p:nvPr>
            <p:ph type="body" sz="quarter" idx="14" hasCustomPrompt="1"/>
          </p:nvPr>
        </p:nvSpPr>
        <p:spPr>
          <a:xfrm>
            <a:off x="533700" y="465287"/>
            <a:ext cx="8007349" cy="518275"/>
          </a:xfrm>
        </p:spPr>
        <p:txBody>
          <a:bodyPr anchor="ctr">
            <a:noAutofit/>
          </a:bodyPr>
          <a:lstStyle>
            <a:lvl1pPr>
              <a:defRPr sz="3200" b="1">
                <a:solidFill>
                  <a:srgbClr val="008C4A"/>
                </a:solidFill>
              </a:defRPr>
            </a:lvl1pPr>
          </a:lstStyle>
          <a:p>
            <a:pPr lvl="0"/>
            <a:r>
              <a:rPr lang="en-US"/>
              <a:t>Slide Title</a:t>
            </a:r>
          </a:p>
        </p:txBody>
      </p:sp>
      <p:sp>
        <p:nvSpPr>
          <p:cNvPr id="15" name="Text Placeholder 6"/>
          <p:cNvSpPr>
            <a:spLocks noGrp="1"/>
          </p:cNvSpPr>
          <p:nvPr>
            <p:ph type="body" sz="quarter" idx="15" hasCustomPrompt="1"/>
          </p:nvPr>
        </p:nvSpPr>
        <p:spPr>
          <a:xfrm>
            <a:off x="533700" y="1042099"/>
            <a:ext cx="8007349" cy="309239"/>
          </a:xfrm>
        </p:spPr>
        <p:txBody>
          <a:bodyPr anchor="ctr">
            <a:noAutofit/>
          </a:bodyPr>
          <a:lstStyle>
            <a:lvl1pPr>
              <a:defRPr sz="2400" b="1">
                <a:solidFill>
                  <a:srgbClr val="FF6600"/>
                </a:solidFill>
              </a:defRPr>
            </a:lvl1pPr>
          </a:lstStyle>
          <a:p>
            <a:pPr lvl="0"/>
            <a:r>
              <a:rPr lang="en-US"/>
              <a:t>Subtitle</a:t>
            </a:r>
          </a:p>
        </p:txBody>
      </p:sp>
      <p:sp>
        <p:nvSpPr>
          <p:cNvPr id="16" name="Content Placeholder 2"/>
          <p:cNvSpPr>
            <a:spLocks noGrp="1"/>
          </p:cNvSpPr>
          <p:nvPr>
            <p:ph idx="1" hasCustomPrompt="1"/>
          </p:nvPr>
        </p:nvSpPr>
        <p:spPr>
          <a:xfrm>
            <a:off x="533700" y="1608929"/>
            <a:ext cx="8825333" cy="4129639"/>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baseline="0">
                <a:solidFill>
                  <a:schemeClr val="tx1"/>
                </a:solidFill>
              </a:defRPr>
            </a:lvl1pPr>
            <a:lvl2pPr marL="742950" indent="-285750">
              <a:buClr>
                <a:schemeClr val="accent6">
                  <a:lumMod val="75000"/>
                </a:schemeClr>
              </a:buClr>
              <a:buFont typeface="Wingdings" panose="05000000000000000000" pitchFamily="2" charset="2"/>
              <a:buChar char="v"/>
              <a:defRPr sz="2000">
                <a:solidFill>
                  <a:schemeClr val="tx1"/>
                </a:solidFill>
              </a:defRPr>
            </a:lvl2pPr>
            <a:lvl3pPr marL="1143000" indent="-228600">
              <a:buClr>
                <a:srgbClr val="00B050"/>
              </a:buClr>
              <a:buFont typeface="Courier New"/>
              <a:buChar char="o"/>
              <a:defRPr sz="2000">
                <a:solidFill>
                  <a:schemeClr val="tx1"/>
                </a:solidFill>
              </a:defRPr>
            </a:lvl3pPr>
            <a:lvl4pPr>
              <a:buClr>
                <a:srgbClr val="FF6600"/>
              </a:buClr>
              <a:defRPr sz="2000">
                <a:solidFill>
                  <a:schemeClr val="tx1"/>
                </a:solidFill>
              </a:defRPr>
            </a:lvl4pPr>
            <a:lvl5pPr>
              <a:buClr>
                <a:srgbClr val="006EAF"/>
              </a:buClr>
              <a:defRPr sz="2000">
                <a:solidFill>
                  <a:schemeClr val="tx1"/>
                </a:solidFill>
              </a:defRPr>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body text. This is body text. This is body text. This is body text.</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p:cNvPicPr>
          <p:nvPr userDrawn="1"/>
        </p:nvPicPr>
        <p:blipFill>
          <a:blip r:embed="rId3"/>
          <a:stretch>
            <a:fillRect/>
          </a:stretch>
        </p:blipFill>
        <p:spPr>
          <a:xfrm>
            <a:off x="8634309" y="-1175771"/>
            <a:ext cx="4151376" cy="4151666"/>
          </a:xfrm>
          <a:prstGeom prst="rect">
            <a:avLst/>
          </a:prstGeom>
        </p:spPr>
      </p:pic>
      <p:pic>
        <p:nvPicPr>
          <p:cNvPr id="19" name="Picture 18"/>
          <p:cNvPicPr>
            <a:picLocks/>
          </p:cNvPicPr>
          <p:nvPr userDrawn="1"/>
        </p:nvPicPr>
        <p:blipFill>
          <a:blip r:embed="rId4" cstate="screen">
            <a:extLst>
              <a:ext uri="{28A0092B-C50C-407E-A947-70E740481C1C}">
                <a14:useLocalDpi xmlns:a14="http://schemas.microsoft.com/office/drawing/2010/main"/>
              </a:ext>
            </a:extLst>
          </a:blip>
          <a:stretch>
            <a:fillRect/>
          </a:stretch>
        </p:blipFill>
        <p:spPr>
          <a:xfrm>
            <a:off x="9593943" y="228599"/>
            <a:ext cx="2143276" cy="2139696"/>
          </a:xfrm>
          <a:prstGeom prst="rect">
            <a:avLst/>
          </a:prstGeom>
        </p:spPr>
      </p:pic>
      <p:cxnSp>
        <p:nvCxnSpPr>
          <p:cNvPr id="21" name="Straight Connector 20"/>
          <p:cNvCxnSpPr/>
          <p:nvPr userDrawn="1"/>
        </p:nvCxnSpPr>
        <p:spPr>
          <a:xfrm>
            <a:off x="656643" y="983557"/>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40613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13" name="Rounded Rectangle 12"/>
          <p:cNvSpPr/>
          <p:nvPr userDrawn="1"/>
        </p:nvSpPr>
        <p:spPr>
          <a:xfrm>
            <a:off x="304798" y="326573"/>
            <a:ext cx="11553372" cy="5878285"/>
          </a:xfrm>
          <a:prstGeom prst="roundRect">
            <a:avLst>
              <a:gd name="adj" fmla="val 240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6" name="Text Placeholder 6"/>
          <p:cNvSpPr>
            <a:spLocks noGrp="1"/>
          </p:cNvSpPr>
          <p:nvPr>
            <p:ph type="body" sz="quarter" idx="14" hasCustomPrompt="1"/>
          </p:nvPr>
        </p:nvSpPr>
        <p:spPr>
          <a:xfrm>
            <a:off x="533700" y="465287"/>
            <a:ext cx="8007349" cy="518275"/>
          </a:xfrm>
        </p:spPr>
        <p:txBody>
          <a:bodyPr anchor="ctr">
            <a:noAutofit/>
          </a:bodyPr>
          <a:lstStyle>
            <a:lvl1pPr>
              <a:defRPr sz="3200" b="1">
                <a:solidFill>
                  <a:srgbClr val="008C4A"/>
                </a:solidFill>
              </a:defRPr>
            </a:lvl1pPr>
          </a:lstStyle>
          <a:p>
            <a:pPr lvl="0"/>
            <a:r>
              <a:rPr lang="en-US"/>
              <a:t>Slide Title</a:t>
            </a:r>
          </a:p>
        </p:txBody>
      </p:sp>
      <p:sp>
        <p:nvSpPr>
          <p:cNvPr id="17" name="Text Placeholder 6"/>
          <p:cNvSpPr>
            <a:spLocks noGrp="1"/>
          </p:cNvSpPr>
          <p:nvPr>
            <p:ph type="body" sz="quarter" idx="15" hasCustomPrompt="1"/>
          </p:nvPr>
        </p:nvSpPr>
        <p:spPr>
          <a:xfrm>
            <a:off x="533700" y="1042099"/>
            <a:ext cx="8007349" cy="309239"/>
          </a:xfrm>
        </p:spPr>
        <p:txBody>
          <a:bodyPr anchor="ctr">
            <a:noAutofit/>
          </a:bodyPr>
          <a:lstStyle>
            <a:lvl1pPr>
              <a:defRPr sz="2400" b="1">
                <a:solidFill>
                  <a:srgbClr val="FF6600"/>
                </a:solidFill>
              </a:defRPr>
            </a:lvl1pPr>
          </a:lstStyle>
          <a:p>
            <a:pPr lvl="0"/>
            <a:r>
              <a:rPr lang="en-US"/>
              <a:t>Subtitle</a:t>
            </a:r>
          </a:p>
        </p:txBody>
      </p:sp>
      <p:sp>
        <p:nvSpPr>
          <p:cNvPr id="18" name="Content Placeholder 2"/>
          <p:cNvSpPr>
            <a:spLocks noGrp="1"/>
          </p:cNvSpPr>
          <p:nvPr>
            <p:ph idx="1" hasCustomPrompt="1"/>
          </p:nvPr>
        </p:nvSpPr>
        <p:spPr>
          <a:xfrm>
            <a:off x="533700" y="1608929"/>
            <a:ext cx="8825333" cy="4129639"/>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baseline="0">
                <a:solidFill>
                  <a:schemeClr val="tx1"/>
                </a:solidFill>
              </a:defRPr>
            </a:lvl1pPr>
            <a:lvl2pPr marL="742950" indent="-285750">
              <a:buClr>
                <a:schemeClr val="accent6">
                  <a:lumMod val="75000"/>
                </a:schemeClr>
              </a:buClr>
              <a:buFont typeface="Wingdings" panose="05000000000000000000" pitchFamily="2" charset="2"/>
              <a:buChar char="v"/>
              <a:defRPr sz="2000">
                <a:solidFill>
                  <a:schemeClr val="tx1"/>
                </a:solidFill>
              </a:defRPr>
            </a:lvl2pPr>
            <a:lvl3pPr marL="1143000" indent="-228600">
              <a:buClr>
                <a:srgbClr val="00B050"/>
              </a:buClr>
              <a:buFont typeface="Courier New"/>
              <a:buChar char="o"/>
              <a:defRPr sz="2000">
                <a:solidFill>
                  <a:schemeClr val="tx1"/>
                </a:solidFill>
              </a:defRPr>
            </a:lvl3pPr>
            <a:lvl4pPr>
              <a:buClr>
                <a:srgbClr val="FF6600"/>
              </a:buClr>
              <a:defRPr sz="2000">
                <a:solidFill>
                  <a:schemeClr val="tx1"/>
                </a:solidFill>
              </a:defRPr>
            </a:lvl4pPr>
            <a:lvl5pPr>
              <a:buClr>
                <a:srgbClr val="006EAF"/>
              </a:buClr>
              <a:defRPr sz="2000">
                <a:solidFill>
                  <a:schemeClr val="tx1"/>
                </a:solidFill>
              </a:defRPr>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body text. This is body text. This is body text. This is body text.</a:t>
            </a:r>
          </a:p>
          <a:p>
            <a:pPr lvl="1"/>
            <a:r>
              <a:rPr lang="en-US"/>
              <a:t>Second level</a:t>
            </a:r>
          </a:p>
          <a:p>
            <a:pPr lvl="2"/>
            <a:r>
              <a:rPr lang="en-US"/>
              <a:t>Third level</a:t>
            </a:r>
          </a:p>
          <a:p>
            <a:pPr lvl="3"/>
            <a:r>
              <a:rPr lang="en-US"/>
              <a:t>Fourth level</a:t>
            </a:r>
          </a:p>
          <a:p>
            <a:pPr lvl="4"/>
            <a:r>
              <a:rPr lang="en-US"/>
              <a:t>Fifth level</a:t>
            </a:r>
          </a:p>
        </p:txBody>
      </p:sp>
      <p:cxnSp>
        <p:nvCxnSpPr>
          <p:cNvPr id="20" name="Straight Connector 19"/>
          <p:cNvCxnSpPr/>
          <p:nvPr userDrawn="1"/>
        </p:nvCxnSpPr>
        <p:spPr>
          <a:xfrm>
            <a:off x="656643" y="983557"/>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pic>
        <p:nvPicPr>
          <p:cNvPr id="9" name="Picture 8"/>
          <p:cNvPicPr>
            <a:picLocks/>
          </p:cNvPicPr>
          <p:nvPr userDrawn="1"/>
        </p:nvPicPr>
        <p:blipFill>
          <a:blip r:embed="rId2"/>
          <a:stretch>
            <a:fillRect/>
          </a:stretch>
        </p:blipFill>
        <p:spPr>
          <a:xfrm>
            <a:off x="8634309" y="-1175771"/>
            <a:ext cx="4151376" cy="4151666"/>
          </a:xfrm>
          <a:prstGeom prst="rect">
            <a:avLst/>
          </a:prstGeom>
        </p:spPr>
      </p:pic>
    </p:spTree>
    <p:extLst>
      <p:ext uri="{BB962C8B-B14F-4D97-AF65-F5344CB8AC3E}">
        <p14:creationId xmlns:p14="http://schemas.microsoft.com/office/powerpoint/2010/main" val="23655511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grpSp>
        <p:nvGrpSpPr>
          <p:cNvPr id="12" name="Group 11"/>
          <p:cNvGrpSpPr/>
          <p:nvPr/>
        </p:nvGrpSpPr>
        <p:grpSpPr>
          <a:xfrm>
            <a:off x="304798" y="-833962"/>
            <a:ext cx="12874171" cy="7038820"/>
            <a:chOff x="228599" y="-833963"/>
            <a:chExt cx="9655628" cy="7038819"/>
          </a:xfrm>
        </p:grpSpPr>
        <p:sp>
          <p:nvSpPr>
            <p:cNvPr id="13" name="Rounded Rectangle 12"/>
            <p:cNvSpPr/>
            <p:nvPr userDrawn="1"/>
          </p:nvSpPr>
          <p:spPr>
            <a:xfrm>
              <a:off x="228599" y="326572"/>
              <a:ext cx="8665029" cy="5878284"/>
            </a:xfrm>
            <a:prstGeom prst="roundRect">
              <a:avLst>
                <a:gd name="adj" fmla="val 240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Oval 13"/>
            <p:cNvSpPr/>
            <p:nvPr userDrawn="1"/>
          </p:nvSpPr>
          <p:spPr>
            <a:xfrm>
              <a:off x="6498766" y="-833963"/>
              <a:ext cx="3385461" cy="3385461"/>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grpSp>
      <p:sp>
        <p:nvSpPr>
          <p:cNvPr id="16" name="Text Placeholder 6"/>
          <p:cNvSpPr>
            <a:spLocks noGrp="1"/>
          </p:cNvSpPr>
          <p:nvPr>
            <p:ph type="body" sz="quarter" idx="14" hasCustomPrompt="1"/>
          </p:nvPr>
        </p:nvSpPr>
        <p:spPr>
          <a:xfrm>
            <a:off x="533700" y="465287"/>
            <a:ext cx="8007349" cy="518275"/>
          </a:xfrm>
        </p:spPr>
        <p:txBody>
          <a:bodyPr anchor="ctr">
            <a:noAutofit/>
          </a:bodyPr>
          <a:lstStyle>
            <a:lvl1pPr>
              <a:defRPr sz="3200" b="1">
                <a:solidFill>
                  <a:srgbClr val="008C4A"/>
                </a:solidFill>
              </a:defRPr>
            </a:lvl1pPr>
          </a:lstStyle>
          <a:p>
            <a:pPr lvl="0"/>
            <a:r>
              <a:rPr lang="en-US"/>
              <a:t>Slide Title</a:t>
            </a:r>
          </a:p>
        </p:txBody>
      </p:sp>
      <p:sp>
        <p:nvSpPr>
          <p:cNvPr id="17" name="Text Placeholder 6"/>
          <p:cNvSpPr>
            <a:spLocks noGrp="1"/>
          </p:cNvSpPr>
          <p:nvPr>
            <p:ph type="body" sz="quarter" idx="15" hasCustomPrompt="1"/>
          </p:nvPr>
        </p:nvSpPr>
        <p:spPr>
          <a:xfrm>
            <a:off x="533700" y="1042099"/>
            <a:ext cx="8007349" cy="309239"/>
          </a:xfrm>
        </p:spPr>
        <p:txBody>
          <a:bodyPr anchor="ctr">
            <a:noAutofit/>
          </a:bodyPr>
          <a:lstStyle>
            <a:lvl1pPr>
              <a:defRPr sz="2400" b="1">
                <a:solidFill>
                  <a:srgbClr val="FF6600"/>
                </a:solidFill>
              </a:defRPr>
            </a:lvl1pPr>
          </a:lstStyle>
          <a:p>
            <a:pPr lvl="0"/>
            <a:r>
              <a:rPr lang="en-US"/>
              <a:t>Subtitle</a:t>
            </a:r>
          </a:p>
        </p:txBody>
      </p:sp>
      <p:sp>
        <p:nvSpPr>
          <p:cNvPr id="18" name="Content Placeholder 2"/>
          <p:cNvSpPr>
            <a:spLocks noGrp="1"/>
          </p:cNvSpPr>
          <p:nvPr>
            <p:ph idx="1" hasCustomPrompt="1"/>
          </p:nvPr>
        </p:nvSpPr>
        <p:spPr>
          <a:xfrm>
            <a:off x="533700" y="1608929"/>
            <a:ext cx="8825333" cy="4129639"/>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baseline="0">
                <a:solidFill>
                  <a:schemeClr val="tx1"/>
                </a:solidFill>
              </a:defRPr>
            </a:lvl1pPr>
            <a:lvl2pPr marL="742950" indent="-285750">
              <a:buClr>
                <a:schemeClr val="accent6">
                  <a:lumMod val="75000"/>
                </a:schemeClr>
              </a:buClr>
              <a:buFont typeface="Wingdings" panose="05000000000000000000" pitchFamily="2" charset="2"/>
              <a:buChar char="v"/>
              <a:defRPr sz="2000">
                <a:solidFill>
                  <a:schemeClr val="tx1"/>
                </a:solidFill>
              </a:defRPr>
            </a:lvl2pPr>
            <a:lvl3pPr marL="1143000" indent="-228600">
              <a:buClr>
                <a:srgbClr val="00B050"/>
              </a:buClr>
              <a:buFont typeface="Courier New"/>
              <a:buChar char="o"/>
              <a:defRPr sz="2000">
                <a:solidFill>
                  <a:schemeClr val="tx1"/>
                </a:solidFill>
              </a:defRPr>
            </a:lvl3pPr>
            <a:lvl4pPr>
              <a:buClr>
                <a:srgbClr val="FF6600"/>
              </a:buClr>
              <a:defRPr sz="2000">
                <a:solidFill>
                  <a:schemeClr val="tx1"/>
                </a:solidFill>
              </a:defRPr>
            </a:lvl4pPr>
            <a:lvl5pPr>
              <a:buClr>
                <a:srgbClr val="006EAF"/>
              </a:buClr>
              <a:defRPr sz="2000">
                <a:solidFill>
                  <a:schemeClr val="tx1"/>
                </a:solidFill>
              </a:defRPr>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body text. This is body text. This is body text. This is body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0180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stretch>
            <a:fillRect/>
          </a:stretch>
        </p:blipFill>
        <p:spPr>
          <a:xfrm>
            <a:off x="772825" y="3885675"/>
            <a:ext cx="6451600" cy="38100"/>
          </a:xfrm>
          <a:prstGeom prst="rect">
            <a:avLst/>
          </a:prstGeom>
        </p:spPr>
      </p:pic>
      <p:sp>
        <p:nvSpPr>
          <p:cNvPr id="9" name="Text Placeholder 8"/>
          <p:cNvSpPr>
            <a:spLocks noGrp="1"/>
          </p:cNvSpPr>
          <p:nvPr>
            <p:ph type="body" sz="quarter" idx="12" hasCustomPrompt="1"/>
          </p:nvPr>
        </p:nvSpPr>
        <p:spPr>
          <a:xfrm>
            <a:off x="649226" y="4199910"/>
            <a:ext cx="6062133" cy="342732"/>
          </a:xfrm>
        </p:spPr>
        <p:txBody>
          <a:bodyPr/>
          <a:lstStyle>
            <a:lvl1pPr>
              <a:defRPr sz="3200"/>
            </a:lvl1pPr>
          </a:lstStyle>
          <a:p>
            <a:pPr>
              <a:lnSpc>
                <a:spcPct val="90000"/>
              </a:lnSpc>
            </a:pPr>
            <a:r>
              <a:rPr lang="en-US" sz="1600" b="0">
                <a:solidFill>
                  <a:srgbClr val="FFFFFF"/>
                </a:solidFill>
              </a:rPr>
              <a:t>Presenter Name</a:t>
            </a:r>
          </a:p>
        </p:txBody>
      </p:sp>
      <p:sp>
        <p:nvSpPr>
          <p:cNvPr id="18" name="Text Placeholder 8"/>
          <p:cNvSpPr>
            <a:spLocks noGrp="1"/>
          </p:cNvSpPr>
          <p:nvPr>
            <p:ph type="body" sz="quarter" idx="14" hasCustomPrompt="1"/>
          </p:nvPr>
        </p:nvSpPr>
        <p:spPr>
          <a:xfrm>
            <a:off x="649226" y="5015731"/>
            <a:ext cx="6062133" cy="342732"/>
          </a:xfrm>
        </p:spPr>
        <p:txBody>
          <a:bodyPr/>
          <a:lstStyle>
            <a:lvl1pPr>
              <a:defRPr sz="3200"/>
            </a:lvl1pPr>
          </a:lstStyle>
          <a:p>
            <a:pPr>
              <a:lnSpc>
                <a:spcPct val="90000"/>
              </a:lnSpc>
            </a:pPr>
            <a:r>
              <a:rPr lang="en-US" sz="1600" b="0">
                <a:solidFill>
                  <a:srgbClr val="FFFFFF"/>
                </a:solidFill>
              </a:rPr>
              <a:t>Presenter Name</a:t>
            </a:r>
          </a:p>
        </p:txBody>
      </p:sp>
      <p:sp>
        <p:nvSpPr>
          <p:cNvPr id="23" name="Text Placeholder 22"/>
          <p:cNvSpPr>
            <a:spLocks noGrp="1"/>
          </p:cNvSpPr>
          <p:nvPr>
            <p:ph type="body" sz="quarter" idx="17" hasCustomPrompt="1"/>
          </p:nvPr>
        </p:nvSpPr>
        <p:spPr>
          <a:xfrm>
            <a:off x="637117" y="3318773"/>
            <a:ext cx="6206067" cy="352256"/>
          </a:xfrm>
        </p:spPr>
        <p:txBody>
          <a:bodyPr>
            <a:normAutofit/>
          </a:bodyPr>
          <a:lstStyle>
            <a:lvl1pPr>
              <a:defRPr sz="1800" baseline="0">
                <a:latin typeface="Georgia"/>
                <a:cs typeface="Georgia"/>
              </a:defRPr>
            </a:lvl1pPr>
          </a:lstStyle>
          <a:p>
            <a:pPr lvl="0"/>
            <a:r>
              <a:rPr lang="en-US"/>
              <a:t>Click to edit master subtitle</a:t>
            </a:r>
          </a:p>
        </p:txBody>
      </p:sp>
      <p:sp>
        <p:nvSpPr>
          <p:cNvPr id="24" name="Text Placeholder 22"/>
          <p:cNvSpPr>
            <a:spLocks noGrp="1"/>
          </p:cNvSpPr>
          <p:nvPr>
            <p:ph type="body" sz="quarter" idx="18" hasCustomPrompt="1"/>
          </p:nvPr>
        </p:nvSpPr>
        <p:spPr>
          <a:xfrm>
            <a:off x="649226" y="4555813"/>
            <a:ext cx="6062133" cy="283492"/>
          </a:xfrm>
        </p:spPr>
        <p:txBody>
          <a:bodyPr>
            <a:normAutofit/>
          </a:bodyPr>
          <a:lstStyle>
            <a:lvl1pPr>
              <a:defRPr sz="1200" baseline="0">
                <a:latin typeface="Georgia"/>
                <a:cs typeface="Georgia"/>
              </a:defRPr>
            </a:lvl1pPr>
          </a:lstStyle>
          <a:p>
            <a:pPr lvl="0"/>
            <a:r>
              <a:rPr lang="en-US"/>
              <a:t>Click to edit master subtitle</a:t>
            </a:r>
          </a:p>
        </p:txBody>
      </p:sp>
      <p:sp>
        <p:nvSpPr>
          <p:cNvPr id="25" name="Text Placeholder 22"/>
          <p:cNvSpPr>
            <a:spLocks noGrp="1"/>
          </p:cNvSpPr>
          <p:nvPr>
            <p:ph type="body" sz="quarter" idx="19" hasCustomPrompt="1"/>
          </p:nvPr>
        </p:nvSpPr>
        <p:spPr>
          <a:xfrm>
            <a:off x="649226" y="5358463"/>
            <a:ext cx="6062133" cy="283492"/>
          </a:xfrm>
        </p:spPr>
        <p:txBody>
          <a:bodyPr>
            <a:normAutofit/>
          </a:bodyPr>
          <a:lstStyle>
            <a:lvl1pPr>
              <a:defRPr sz="1200" baseline="0">
                <a:latin typeface="Georgia"/>
                <a:cs typeface="Georgia"/>
              </a:defRPr>
            </a:lvl1pPr>
          </a:lstStyle>
          <a:p>
            <a:pPr lvl="0"/>
            <a:r>
              <a:rPr lang="en-US"/>
              <a:t>Click to edit master subtitle</a:t>
            </a:r>
          </a:p>
        </p:txBody>
      </p:sp>
      <p:sp>
        <p:nvSpPr>
          <p:cNvPr id="27" name="Text Placeholder 26"/>
          <p:cNvSpPr>
            <a:spLocks noGrp="1"/>
          </p:cNvSpPr>
          <p:nvPr>
            <p:ph type="body" sz="quarter" idx="20" hasCustomPrompt="1"/>
          </p:nvPr>
        </p:nvSpPr>
        <p:spPr>
          <a:xfrm>
            <a:off x="637117" y="2113861"/>
            <a:ext cx="6206067" cy="1204913"/>
          </a:xfrm>
        </p:spPr>
        <p:txBody>
          <a:bodyPr>
            <a:normAutofit/>
          </a:bodyPr>
          <a:lstStyle>
            <a:lvl1pPr>
              <a:lnSpc>
                <a:spcPct val="90000"/>
              </a:lnSpc>
              <a:defRPr sz="3600" b="1" baseline="0"/>
            </a:lvl1pPr>
          </a:lstStyle>
          <a:p>
            <a:pPr lvl="0"/>
            <a:r>
              <a:rPr lang="en-US"/>
              <a:t>CLICK TO EDIT MASTER </a:t>
            </a:r>
            <a:br>
              <a:rPr lang="en-US"/>
            </a:br>
            <a:r>
              <a:rPr lang="en-US"/>
              <a:t>SLIDE TITLE</a:t>
            </a:r>
          </a:p>
        </p:txBody>
      </p:sp>
      <p:pic>
        <p:nvPicPr>
          <p:cNvPr id="11" name="Picture 2"/>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8261646" y="255639"/>
            <a:ext cx="3587807" cy="2690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10115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6" name="Rounded Rectangle 5"/>
          <p:cNvSpPr/>
          <p:nvPr/>
        </p:nvSpPr>
        <p:spPr>
          <a:xfrm>
            <a:off x="304803" y="326572"/>
            <a:ext cx="11553372" cy="5878284"/>
          </a:xfrm>
          <a:prstGeom prst="roundRect">
            <a:avLst>
              <a:gd name="adj" fmla="val 240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8" name="Text Placeholder 6"/>
          <p:cNvSpPr>
            <a:spLocks noGrp="1"/>
          </p:cNvSpPr>
          <p:nvPr>
            <p:ph type="body" sz="quarter" idx="14" hasCustomPrompt="1"/>
          </p:nvPr>
        </p:nvSpPr>
        <p:spPr>
          <a:xfrm>
            <a:off x="533700" y="465287"/>
            <a:ext cx="8007349" cy="518275"/>
          </a:xfrm>
        </p:spPr>
        <p:txBody>
          <a:bodyPr anchor="ctr">
            <a:noAutofit/>
          </a:bodyPr>
          <a:lstStyle>
            <a:lvl1pPr>
              <a:defRPr sz="3200" b="1">
                <a:solidFill>
                  <a:srgbClr val="008C4A"/>
                </a:solidFill>
              </a:defRPr>
            </a:lvl1pPr>
          </a:lstStyle>
          <a:p>
            <a:pPr lvl="0"/>
            <a:r>
              <a:rPr lang="en-US"/>
              <a:t>Slide Title</a:t>
            </a:r>
          </a:p>
        </p:txBody>
      </p:sp>
      <p:sp>
        <p:nvSpPr>
          <p:cNvPr id="10" name="Text Placeholder 6"/>
          <p:cNvSpPr>
            <a:spLocks noGrp="1"/>
          </p:cNvSpPr>
          <p:nvPr>
            <p:ph type="body" sz="quarter" idx="15" hasCustomPrompt="1"/>
          </p:nvPr>
        </p:nvSpPr>
        <p:spPr>
          <a:xfrm>
            <a:off x="533700" y="1042099"/>
            <a:ext cx="8007349" cy="309239"/>
          </a:xfrm>
        </p:spPr>
        <p:txBody>
          <a:bodyPr anchor="ctr">
            <a:noAutofit/>
          </a:bodyPr>
          <a:lstStyle>
            <a:lvl1pPr>
              <a:defRPr sz="2400" b="1">
                <a:solidFill>
                  <a:srgbClr val="FF6600"/>
                </a:solidFill>
              </a:defRPr>
            </a:lvl1pPr>
          </a:lstStyle>
          <a:p>
            <a:pPr lvl="0"/>
            <a:r>
              <a:rPr lang="en-US"/>
              <a:t>Subtitle</a:t>
            </a:r>
          </a:p>
        </p:txBody>
      </p:sp>
      <p:sp>
        <p:nvSpPr>
          <p:cNvPr id="11" name="Content Placeholder 2"/>
          <p:cNvSpPr>
            <a:spLocks noGrp="1"/>
          </p:cNvSpPr>
          <p:nvPr>
            <p:ph idx="1" hasCustomPrompt="1"/>
          </p:nvPr>
        </p:nvSpPr>
        <p:spPr>
          <a:xfrm>
            <a:off x="533700" y="1608929"/>
            <a:ext cx="8825333" cy="4129639"/>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baseline="0">
                <a:solidFill>
                  <a:schemeClr val="tx1"/>
                </a:solidFill>
              </a:defRPr>
            </a:lvl1pPr>
            <a:lvl2pPr marL="742950" indent="-285750">
              <a:buClr>
                <a:schemeClr val="accent6">
                  <a:lumMod val="75000"/>
                </a:schemeClr>
              </a:buClr>
              <a:buFont typeface="Wingdings" panose="05000000000000000000" pitchFamily="2" charset="2"/>
              <a:buChar char="v"/>
              <a:defRPr sz="2000">
                <a:solidFill>
                  <a:schemeClr val="tx1"/>
                </a:solidFill>
              </a:defRPr>
            </a:lvl2pPr>
            <a:lvl3pPr marL="1143000" indent="-228600">
              <a:buClr>
                <a:srgbClr val="00B050"/>
              </a:buClr>
              <a:buFont typeface="Courier New"/>
              <a:buChar char="o"/>
              <a:defRPr sz="2000">
                <a:solidFill>
                  <a:schemeClr val="tx1"/>
                </a:solidFill>
              </a:defRPr>
            </a:lvl3pPr>
            <a:lvl4pPr>
              <a:buClr>
                <a:srgbClr val="FF6600"/>
              </a:buClr>
              <a:defRPr sz="2000">
                <a:solidFill>
                  <a:schemeClr val="tx1"/>
                </a:solidFill>
              </a:defRPr>
            </a:lvl4pPr>
            <a:lvl5pPr>
              <a:buClr>
                <a:srgbClr val="006EAF"/>
              </a:buClr>
              <a:defRPr sz="2000">
                <a:solidFill>
                  <a:schemeClr val="tx1"/>
                </a:solidFill>
              </a:defRPr>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body text. This is body text. This is body text. This is body text.</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p:cNvCxnSpPr>
            <a:cxnSpLocks/>
          </p:cNvCxnSpPr>
          <p:nvPr userDrawn="1"/>
        </p:nvCxnSpPr>
        <p:spPr>
          <a:xfrm>
            <a:off x="656643" y="983557"/>
            <a:ext cx="7884406"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359236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
        <p:nvSpPr>
          <p:cNvPr id="3" name="Rounded Rectangle 2"/>
          <p:cNvSpPr/>
          <p:nvPr/>
        </p:nvSpPr>
        <p:spPr>
          <a:xfrm>
            <a:off x="304803" y="326572"/>
            <a:ext cx="11553372" cy="5878284"/>
          </a:xfrm>
          <a:prstGeom prst="roundRect">
            <a:avLst>
              <a:gd name="adj" fmla="val 240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1587872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9" name="Rounded Rectangle 8"/>
          <p:cNvSpPr/>
          <p:nvPr/>
        </p:nvSpPr>
        <p:spPr>
          <a:xfrm>
            <a:off x="304803" y="326572"/>
            <a:ext cx="11553372" cy="5878284"/>
          </a:xfrm>
          <a:prstGeom prst="roundRect">
            <a:avLst>
              <a:gd name="adj" fmla="val 240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14" name="Straight Connector 13"/>
          <p:cNvCxnSpPr/>
          <p:nvPr/>
        </p:nvCxnSpPr>
        <p:spPr>
          <a:xfrm>
            <a:off x="5846493" y="1784179"/>
            <a:ext cx="5091217"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5846493" y="4986393"/>
            <a:ext cx="5091217"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
        <p:nvSpPr>
          <p:cNvPr id="10" name="Picture Placeholder 2"/>
          <p:cNvSpPr>
            <a:spLocks noGrp="1"/>
          </p:cNvSpPr>
          <p:nvPr>
            <p:ph type="pic" idx="1"/>
          </p:nvPr>
        </p:nvSpPr>
        <p:spPr>
          <a:xfrm>
            <a:off x="1410004" y="1120775"/>
            <a:ext cx="4436472" cy="440372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Text Placeholder 6"/>
          <p:cNvSpPr>
            <a:spLocks noGrp="1"/>
          </p:cNvSpPr>
          <p:nvPr>
            <p:ph type="body" sz="quarter" idx="12" hasCustomPrompt="1"/>
          </p:nvPr>
        </p:nvSpPr>
        <p:spPr>
          <a:xfrm>
            <a:off x="6294968" y="1950358"/>
            <a:ext cx="4436533" cy="2595778"/>
          </a:xfrm>
        </p:spPr>
        <p:txBody>
          <a:bodyPr>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2200" b="1">
                <a:solidFill>
                  <a:srgbClr val="008C4A"/>
                </a:solidFill>
              </a:defRPr>
            </a:lvl1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US"/>
              <a:t>“Quote goes here. Quote goes here. Quote goes here. Quote goes here. Quote goes here. Quote goes here. Quote goes here. Quote goes here. Quote goes here.”</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sp>
        <p:nvSpPr>
          <p:cNvPr id="12" name="Text Placeholder 11"/>
          <p:cNvSpPr>
            <a:spLocks noGrp="1"/>
          </p:cNvSpPr>
          <p:nvPr>
            <p:ph type="body" sz="quarter" idx="13" hasCustomPrompt="1"/>
          </p:nvPr>
        </p:nvSpPr>
        <p:spPr>
          <a:xfrm>
            <a:off x="6294984" y="4537090"/>
            <a:ext cx="4423833" cy="280761"/>
          </a:xfrm>
        </p:spPr>
        <p:txBody>
          <a:bodyPr>
            <a:noAutofit/>
          </a:bodyPr>
          <a:lstStyle>
            <a:lvl1pPr algn="ctr">
              <a:defRPr sz="1200" baseline="0">
                <a:solidFill>
                  <a:srgbClr val="008C4A"/>
                </a:solidFill>
                <a:latin typeface="Georgia"/>
                <a:cs typeface="Georgia"/>
              </a:defRPr>
            </a:lvl1pPr>
          </a:lstStyle>
          <a:p>
            <a:pPr lvl="0"/>
            <a:r>
              <a:rPr lang="en-US"/>
              <a:t>-Name or reference here</a:t>
            </a:r>
          </a:p>
        </p:txBody>
      </p:sp>
      <p:cxnSp>
        <p:nvCxnSpPr>
          <p:cNvPr id="11" name="Straight Connector 10"/>
          <p:cNvCxnSpPr/>
          <p:nvPr userDrawn="1"/>
        </p:nvCxnSpPr>
        <p:spPr>
          <a:xfrm>
            <a:off x="5846493" y="1784179"/>
            <a:ext cx="5091217"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a:off x="5846493" y="4986393"/>
            <a:ext cx="5091217"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74776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8131348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2_Content with Caption">
    <p:spTree>
      <p:nvGrpSpPr>
        <p:cNvPr id="1" name=""/>
        <p:cNvGrpSpPr/>
        <p:nvPr/>
      </p:nvGrpSpPr>
      <p:grpSpPr>
        <a:xfrm>
          <a:off x="0" y="0"/>
          <a:ext cx="0" cy="0"/>
          <a:chOff x="0" y="0"/>
          <a:chExt cx="0" cy="0"/>
        </a:xfrm>
      </p:grpSpPr>
      <p:sp>
        <p:nvSpPr>
          <p:cNvPr id="2" name="Rectangle 1"/>
          <p:cNvSpPr/>
          <p:nvPr userDrawn="1"/>
        </p:nvSpPr>
        <p:spPr>
          <a:xfrm>
            <a:off x="0" y="5"/>
            <a:ext cx="12192000" cy="62086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925513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4_Content with Caption">
    <p:spTree>
      <p:nvGrpSpPr>
        <p:cNvPr id="1" name=""/>
        <p:cNvGrpSpPr/>
        <p:nvPr/>
      </p:nvGrpSpPr>
      <p:grpSpPr>
        <a:xfrm>
          <a:off x="0" y="0"/>
          <a:ext cx="0" cy="0"/>
          <a:chOff x="0" y="0"/>
          <a:chExt cx="0" cy="0"/>
        </a:xfrm>
      </p:grpSpPr>
      <p:sp>
        <p:nvSpPr>
          <p:cNvPr id="2" name="Rectangle 1"/>
          <p:cNvSpPr/>
          <p:nvPr userDrawn="1"/>
        </p:nvSpPr>
        <p:spPr>
          <a:xfrm>
            <a:off x="0" y="649305"/>
            <a:ext cx="12192000" cy="62086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7909920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_Content with Caption">
    <p:spTree>
      <p:nvGrpSpPr>
        <p:cNvPr id="1" name=""/>
        <p:cNvGrpSpPr/>
        <p:nvPr/>
      </p:nvGrpSpPr>
      <p:grpSpPr>
        <a:xfrm>
          <a:off x="0" y="0"/>
          <a:ext cx="0" cy="0"/>
          <a:chOff x="0" y="0"/>
          <a:chExt cx="0" cy="0"/>
        </a:xfrm>
      </p:grpSpPr>
      <p:sp>
        <p:nvSpPr>
          <p:cNvPr id="2" name="Rectangle 1"/>
          <p:cNvSpPr/>
          <p:nvPr userDrawn="1"/>
        </p:nvSpPr>
        <p:spPr>
          <a:xfrm>
            <a:off x="0" y="5"/>
            <a:ext cx="12192000" cy="62086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Rectangle 2"/>
          <p:cNvSpPr/>
          <p:nvPr userDrawn="1"/>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4" name="Picture 3">
            <a:extLst>
              <a:ext uri="{FF2B5EF4-FFF2-40B4-BE49-F238E27FC236}">
                <a16:creationId xmlns:a16="http://schemas.microsoft.com/office/drawing/2014/main" id="{9C94FF8B-4406-51DF-2032-23C6C8E888C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38540" y="6338460"/>
            <a:ext cx="2785465" cy="380999"/>
          </a:xfrm>
          <a:prstGeom prst="rect">
            <a:avLst/>
          </a:prstGeom>
        </p:spPr>
      </p:pic>
    </p:spTree>
    <p:extLst>
      <p:ext uri="{BB962C8B-B14F-4D97-AF65-F5344CB8AC3E}">
        <p14:creationId xmlns:p14="http://schemas.microsoft.com/office/powerpoint/2010/main" val="13325506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2_Picture with Captio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p:cNvSpPr/>
          <p:nvPr userDrawn="1"/>
        </p:nvSpPr>
        <p:spPr>
          <a:xfrm>
            <a:off x="1828803" y="1429662"/>
            <a:ext cx="8727924" cy="3563257"/>
          </a:xfrm>
          <a:prstGeom prst="rect">
            <a:avLst/>
          </a:prstGeom>
          <a:solidFill>
            <a:schemeClr val="bg1">
              <a:alpha val="7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 name="Straight Connector 2"/>
          <p:cNvCxnSpPr/>
          <p:nvPr/>
        </p:nvCxnSpPr>
        <p:spPr>
          <a:xfrm>
            <a:off x="2171117" y="4759612"/>
            <a:ext cx="8200571" cy="0"/>
          </a:xfrm>
          <a:prstGeom prst="line">
            <a:avLst/>
          </a:prstGeom>
          <a:ln cap="rnd">
            <a:solidFill>
              <a:schemeClr val="tx1"/>
            </a:solidFill>
            <a:prstDash val="dot"/>
            <a:round/>
          </a:ln>
          <a:effectLst/>
        </p:spPr>
        <p:style>
          <a:lnRef idx="2">
            <a:schemeClr val="accent1"/>
          </a:lnRef>
          <a:fillRef idx="0">
            <a:schemeClr val="accent1"/>
          </a:fillRef>
          <a:effectRef idx="1">
            <a:schemeClr val="accent1"/>
          </a:effectRef>
          <a:fontRef idx="minor">
            <a:schemeClr val="tx1"/>
          </a:fontRef>
        </p:style>
      </p:cxnSp>
      <p:sp>
        <p:nvSpPr>
          <p:cNvPr id="8" name="Text Placeholder 7"/>
          <p:cNvSpPr>
            <a:spLocks noGrp="1"/>
          </p:cNvSpPr>
          <p:nvPr>
            <p:ph type="body" sz="quarter" idx="11" hasCustomPrompt="1"/>
          </p:nvPr>
        </p:nvSpPr>
        <p:spPr>
          <a:xfrm>
            <a:off x="2273919" y="1829096"/>
            <a:ext cx="7644180" cy="2688478"/>
          </a:xfrm>
        </p:spPr>
        <p:txBody>
          <a:bodyPr>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2800" b="1" baseline="0">
                <a:solidFill>
                  <a:schemeClr val="tx1">
                    <a:lumMod val="95000"/>
                    <a:lumOff val="5000"/>
                  </a:schemeClr>
                </a:solidFill>
              </a:defRPr>
            </a:lvl1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US"/>
              <a:t>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US"/>
              <a:t>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lvl="0"/>
            <a:r>
              <a:rPr lang="en-US"/>
              <a:t> </a:t>
            </a:r>
          </a:p>
        </p:txBody>
      </p:sp>
    </p:spTree>
    <p:extLst>
      <p:ext uri="{BB962C8B-B14F-4D97-AF65-F5344CB8AC3E}">
        <p14:creationId xmlns:p14="http://schemas.microsoft.com/office/powerpoint/2010/main" val="12080830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Picture with Caption">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70761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_Picture with Caption">
    <p:bg>
      <p:bgPr>
        <a:blipFill rotWithShape="1">
          <a:blip r:embed="rId2"/>
          <a:stretch>
            <a:fillRect/>
          </a:stretch>
        </a:blipFill>
        <a:effectLst/>
      </p:bgPr>
    </p:bg>
    <p:spTree>
      <p:nvGrpSpPr>
        <p:cNvPr id="1" name=""/>
        <p:cNvGrpSpPr/>
        <p:nvPr/>
      </p:nvGrpSpPr>
      <p:grpSpPr>
        <a:xfrm>
          <a:off x="0" y="0"/>
          <a:ext cx="0" cy="0"/>
          <a:chOff x="0" y="0"/>
          <a:chExt cx="0" cy="0"/>
        </a:xfrm>
      </p:grpSpPr>
      <p:cxnSp>
        <p:nvCxnSpPr>
          <p:cNvPr id="2" name="Straight Connector 1"/>
          <p:cNvCxnSpPr/>
          <p:nvPr/>
        </p:nvCxnSpPr>
        <p:spPr>
          <a:xfrm>
            <a:off x="1995717" y="1557398"/>
            <a:ext cx="8200571" cy="0"/>
          </a:xfrm>
          <a:prstGeom prst="line">
            <a:avLst/>
          </a:prstGeom>
          <a:ln cap="rnd">
            <a:solidFill>
              <a:schemeClr val="bg1"/>
            </a:solidFill>
            <a:prstDash val="dot"/>
            <a:round/>
          </a:ln>
          <a:effectLst/>
        </p:spPr>
        <p:style>
          <a:lnRef idx="2">
            <a:schemeClr val="accent1"/>
          </a:lnRef>
          <a:fillRef idx="0">
            <a:schemeClr val="accent1"/>
          </a:fillRef>
          <a:effectRef idx="1">
            <a:schemeClr val="accent1"/>
          </a:effectRef>
          <a:fontRef idx="minor">
            <a:schemeClr val="tx1"/>
          </a:fontRef>
        </p:style>
      </p:cxnSp>
      <p:cxnSp>
        <p:nvCxnSpPr>
          <p:cNvPr id="3" name="Straight Connector 2"/>
          <p:cNvCxnSpPr/>
          <p:nvPr/>
        </p:nvCxnSpPr>
        <p:spPr>
          <a:xfrm>
            <a:off x="1995717" y="4759612"/>
            <a:ext cx="8200571" cy="0"/>
          </a:xfrm>
          <a:prstGeom prst="line">
            <a:avLst/>
          </a:prstGeom>
          <a:ln cap="rnd">
            <a:solidFill>
              <a:schemeClr val="bg1"/>
            </a:solidFill>
            <a:prstDash val="dot"/>
            <a:round/>
          </a:ln>
          <a:effectLst/>
        </p:spPr>
        <p:style>
          <a:lnRef idx="2">
            <a:schemeClr val="accent1"/>
          </a:lnRef>
          <a:fillRef idx="0">
            <a:schemeClr val="accent1"/>
          </a:fillRef>
          <a:effectRef idx="1">
            <a:schemeClr val="accent1"/>
          </a:effectRef>
          <a:fontRef idx="minor">
            <a:schemeClr val="tx1"/>
          </a:fontRef>
        </p:style>
      </p:cxnSp>
      <p:sp>
        <p:nvSpPr>
          <p:cNvPr id="8" name="Text Placeholder 7"/>
          <p:cNvSpPr>
            <a:spLocks noGrp="1"/>
          </p:cNvSpPr>
          <p:nvPr>
            <p:ph type="body" sz="quarter" idx="11" hasCustomPrompt="1"/>
          </p:nvPr>
        </p:nvSpPr>
        <p:spPr>
          <a:xfrm>
            <a:off x="2273919" y="1829096"/>
            <a:ext cx="7644180" cy="2688478"/>
          </a:xfrm>
        </p:spPr>
        <p:txBody>
          <a:bodyPr>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2800" b="1" baseline="0"/>
            </a:lvl1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US"/>
              <a:t>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US"/>
              <a:t>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lvl="0"/>
            <a:r>
              <a:rPr lang="en-US"/>
              <a:t> </a:t>
            </a:r>
          </a:p>
        </p:txBody>
      </p:sp>
    </p:spTree>
    <p:extLst>
      <p:ext uri="{BB962C8B-B14F-4D97-AF65-F5344CB8AC3E}">
        <p14:creationId xmlns:p14="http://schemas.microsoft.com/office/powerpoint/2010/main" val="3767845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2775200" y="4655143"/>
            <a:ext cx="6451600" cy="38100"/>
          </a:xfrm>
          <a:prstGeom prst="rect">
            <a:avLst/>
          </a:prstGeom>
        </p:spPr>
      </p:pic>
      <p:pic>
        <p:nvPicPr>
          <p:cNvPr id="10" name="Picture 9"/>
          <p:cNvPicPr>
            <a:picLocks noChangeAspect="1"/>
          </p:cNvPicPr>
          <p:nvPr userDrawn="1"/>
        </p:nvPicPr>
        <p:blipFill>
          <a:blip r:embed="rId3"/>
          <a:stretch>
            <a:fillRect/>
          </a:stretch>
        </p:blipFill>
        <p:spPr>
          <a:xfrm>
            <a:off x="3276158" y="-2106774"/>
            <a:ext cx="5639685" cy="4229764"/>
          </a:xfrm>
          <a:prstGeom prst="rect">
            <a:avLst/>
          </a:prstGeom>
        </p:spPr>
      </p:pic>
      <p:pic>
        <p:nvPicPr>
          <p:cNvPr id="11" name="Picture 10"/>
          <p:cNvPicPr>
            <a:picLocks noChangeAspect="1"/>
          </p:cNvPicPr>
          <p:nvPr userDrawn="1"/>
        </p:nvPicPr>
        <p:blipFill>
          <a:blip r:embed="rId4"/>
          <a:stretch>
            <a:fillRect/>
          </a:stretch>
        </p:blipFill>
        <p:spPr>
          <a:xfrm>
            <a:off x="4019019" y="223621"/>
            <a:ext cx="4153963" cy="1557736"/>
          </a:xfrm>
          <a:prstGeom prst="rect">
            <a:avLst/>
          </a:prstGeom>
        </p:spPr>
      </p:pic>
      <p:sp>
        <p:nvSpPr>
          <p:cNvPr id="5" name="Text Placeholder 4"/>
          <p:cNvSpPr>
            <a:spLocks noGrp="1"/>
          </p:cNvSpPr>
          <p:nvPr>
            <p:ph type="body" sz="quarter" idx="12" hasCustomPrompt="1"/>
          </p:nvPr>
        </p:nvSpPr>
        <p:spPr>
          <a:xfrm>
            <a:off x="1248834" y="2830287"/>
            <a:ext cx="9516533" cy="1173389"/>
          </a:xfrm>
        </p:spPr>
        <p:txBody>
          <a:bodyPr>
            <a:normAutofit/>
          </a:bodyPr>
          <a:lstStyle>
            <a:lvl1pPr algn="ctr">
              <a:lnSpc>
                <a:spcPct val="90000"/>
              </a:lnSpc>
              <a:defRPr sz="3600" b="1" baseline="0"/>
            </a:lvl1pPr>
          </a:lstStyle>
          <a:p>
            <a:pPr lvl="0"/>
            <a:r>
              <a:rPr lang="en-US"/>
              <a:t>CLICK TO EDIT DIVIDE</a:t>
            </a:r>
            <a:br>
              <a:rPr lang="en-US"/>
            </a:br>
            <a:r>
              <a:rPr lang="en-US"/>
              <a:t>SLIDE TITLE</a:t>
            </a:r>
          </a:p>
        </p:txBody>
      </p:sp>
      <p:sp>
        <p:nvSpPr>
          <p:cNvPr id="14" name="Text Placeholder 13"/>
          <p:cNvSpPr>
            <a:spLocks noGrp="1"/>
          </p:cNvSpPr>
          <p:nvPr>
            <p:ph type="body" sz="quarter" idx="13" hasCustomPrompt="1"/>
          </p:nvPr>
        </p:nvSpPr>
        <p:spPr>
          <a:xfrm>
            <a:off x="1248834" y="4012747"/>
            <a:ext cx="9516533" cy="414111"/>
          </a:xfrm>
        </p:spPr>
        <p:txBody>
          <a:bodyPr>
            <a:normAutofit/>
          </a:bodyPr>
          <a:lstStyle>
            <a:lvl1pPr algn="ctr">
              <a:defRPr sz="1800" baseline="0">
                <a:latin typeface="Georgia"/>
                <a:cs typeface="Georgia"/>
              </a:defRPr>
            </a:lvl1pPr>
          </a:lstStyle>
          <a:p>
            <a:pPr lvl="0"/>
            <a:r>
              <a:rPr lang="en-US"/>
              <a:t>Divider slide sub-title here</a:t>
            </a:r>
          </a:p>
        </p:txBody>
      </p:sp>
    </p:spTree>
    <p:extLst>
      <p:ext uri="{BB962C8B-B14F-4D97-AF65-F5344CB8AC3E}">
        <p14:creationId xmlns:p14="http://schemas.microsoft.com/office/powerpoint/2010/main" val="20363574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Picture with Captio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72522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Picture with Captio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46007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stretch>
            <a:fillRect/>
          </a:stretch>
        </p:blipFill>
        <p:spPr>
          <a:xfrm>
            <a:off x="535444" y="423319"/>
            <a:ext cx="11277600" cy="5702300"/>
          </a:xfrm>
          <a:prstGeom prst="rect">
            <a:avLst/>
          </a:prstGeom>
        </p:spPr>
      </p:pic>
      <p:cxnSp>
        <p:nvCxnSpPr>
          <p:cNvPr id="7" name="Straight Connector 6"/>
          <p:cNvCxnSpPr/>
          <p:nvPr userDrawn="1"/>
        </p:nvCxnSpPr>
        <p:spPr>
          <a:xfrm>
            <a:off x="1198963" y="1375965"/>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
        <p:nvSpPr>
          <p:cNvPr id="9" name="Text Placeholder 6"/>
          <p:cNvSpPr>
            <a:spLocks noGrp="1"/>
          </p:cNvSpPr>
          <p:nvPr>
            <p:ph type="body" sz="quarter" idx="14" hasCustomPrompt="1"/>
          </p:nvPr>
        </p:nvSpPr>
        <p:spPr>
          <a:xfrm>
            <a:off x="1123952" y="788011"/>
            <a:ext cx="8007349" cy="401969"/>
          </a:xfrm>
        </p:spPr>
        <p:txBody>
          <a:bodyPr>
            <a:noAutofit/>
          </a:bodyPr>
          <a:lstStyle>
            <a:lvl1pPr>
              <a:defRPr sz="2800" b="1">
                <a:solidFill>
                  <a:srgbClr val="ABCB44"/>
                </a:solidFill>
              </a:defRPr>
            </a:lvl1pPr>
          </a:lstStyle>
          <a:p>
            <a:pPr lvl="0"/>
            <a:r>
              <a:rPr lang="en-US"/>
              <a:t>SECTION TITLE</a:t>
            </a:r>
          </a:p>
        </p:txBody>
      </p:sp>
    </p:spTree>
    <p:extLst>
      <p:ext uri="{BB962C8B-B14F-4D97-AF65-F5344CB8AC3E}">
        <p14:creationId xmlns:p14="http://schemas.microsoft.com/office/powerpoint/2010/main" val="10310491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487680" y="548641"/>
            <a:ext cx="9829800" cy="765276"/>
          </a:xfrm>
          <a:prstGeom prst="rect">
            <a:avLst/>
          </a:prstGeom>
        </p:spPr>
        <p:txBody>
          <a:bodyPr lIns="0" tIns="0" rIns="0" bIns="0" anchor="t" anchorCtr="0">
            <a:normAutofit/>
          </a:bodyPr>
          <a:lstStyle>
            <a:lvl1pPr algn="l">
              <a:defRPr sz="5333" b="1" i="0">
                <a:solidFill>
                  <a:srgbClr val="013B50"/>
                </a:solidFill>
                <a:latin typeface="Helvetica" pitchFamily="2" charset="0"/>
              </a:defRPr>
            </a:lvl1pPr>
          </a:lstStyle>
          <a:p>
            <a:r>
              <a:rPr lang="en-US"/>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487680" y="2718817"/>
            <a:ext cx="6932875" cy="900007"/>
          </a:xfrm>
          <a:prstGeom prst="rect">
            <a:avLst/>
          </a:prstGeom>
        </p:spPr>
        <p:txBody>
          <a:bodyPr/>
          <a:lstStyle>
            <a:lvl1pPr marL="0" indent="0" algn="l">
              <a:buNone/>
              <a:defRPr sz="3200" b="0" i="0">
                <a:solidFill>
                  <a:schemeClr val="tx1">
                    <a:lumMod val="65000"/>
                    <a:lumOff val="35000"/>
                  </a:schemeClr>
                </a:solidFill>
                <a:latin typeface="Helvetica" pitchFamily="2" charset="0"/>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Tree>
    <p:extLst>
      <p:ext uri="{BB962C8B-B14F-4D97-AF65-F5344CB8AC3E}">
        <p14:creationId xmlns:p14="http://schemas.microsoft.com/office/powerpoint/2010/main" val="9603056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498945" y="1874558"/>
            <a:ext cx="9829800" cy="765276"/>
          </a:xfrm>
          <a:prstGeom prst="rect">
            <a:avLst/>
          </a:prstGeom>
        </p:spPr>
        <p:txBody>
          <a:bodyPr lIns="0" tIns="0" rIns="0" bIns="0" anchor="t" anchorCtr="0">
            <a:normAutofit/>
          </a:bodyPr>
          <a:lstStyle>
            <a:lvl1pPr algn="l">
              <a:defRPr sz="5333" b="1" i="0">
                <a:solidFill>
                  <a:srgbClr val="740507"/>
                </a:solidFill>
                <a:latin typeface="Helvetica" pitchFamily="2" charset="0"/>
              </a:defRPr>
            </a:lvl1pPr>
          </a:lstStyle>
          <a:p>
            <a:r>
              <a:rPr lang="en-US"/>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27183" y="3333917"/>
            <a:ext cx="6932875" cy="900007"/>
          </a:xfrm>
          <a:prstGeom prst="rect">
            <a:avLst/>
          </a:prstGeom>
        </p:spPr>
        <p:txBody>
          <a:bodyPr/>
          <a:lstStyle>
            <a:lvl1pPr marL="0" indent="0" algn="l">
              <a:buNone/>
              <a:defRPr sz="3200" b="0" i="0">
                <a:solidFill>
                  <a:schemeClr val="tx1">
                    <a:lumMod val="65000"/>
                    <a:lumOff val="35000"/>
                  </a:schemeClr>
                </a:solidFill>
                <a:latin typeface="Helvetica" pitchFamily="2" charset="0"/>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13" name="Text Placeholder 12">
            <a:extLst>
              <a:ext uri="{FF2B5EF4-FFF2-40B4-BE49-F238E27FC236}">
                <a16:creationId xmlns:a16="http://schemas.microsoft.com/office/drawing/2014/main" id="{3D4B538B-91B0-6945-B582-5438D428218F}"/>
              </a:ext>
            </a:extLst>
          </p:cNvPr>
          <p:cNvSpPr>
            <a:spLocks noGrp="1"/>
          </p:cNvSpPr>
          <p:nvPr>
            <p:ph type="body" sz="quarter" idx="13"/>
          </p:nvPr>
        </p:nvSpPr>
        <p:spPr>
          <a:xfrm>
            <a:off x="327183" y="4428823"/>
            <a:ext cx="6932875" cy="499183"/>
          </a:xfrm>
          <a:prstGeom prst="rect">
            <a:avLst/>
          </a:prstGeom>
        </p:spPr>
        <p:txBody>
          <a:bodyPr>
            <a:normAutofit/>
          </a:bodyPr>
          <a:lstStyle>
            <a:lvl1pPr marL="0" indent="0">
              <a:buNone/>
              <a:defRPr sz="2400" b="0" i="0">
                <a:solidFill>
                  <a:schemeClr val="tx1">
                    <a:lumMod val="50000"/>
                    <a:lumOff val="50000"/>
                  </a:schemeClr>
                </a:solidFill>
                <a:latin typeface="Helvetica" pitchFamily="2" charset="0"/>
              </a:defRPr>
            </a:lvl1pPr>
          </a:lstStyle>
          <a:p>
            <a:pPr lvl="0"/>
            <a:endParaRPr lang="en-US"/>
          </a:p>
        </p:txBody>
      </p:sp>
    </p:spTree>
    <p:extLst>
      <p:ext uri="{BB962C8B-B14F-4D97-AF65-F5344CB8AC3E}">
        <p14:creationId xmlns:p14="http://schemas.microsoft.com/office/powerpoint/2010/main" val="25694946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1E1B6-84AF-4666-AA14-12D9954135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B275BA-1FDD-454E-9ABD-D9275BC6B6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9451C7-F07E-4218-9DA7-472A56826DDB}"/>
              </a:ext>
            </a:extLst>
          </p:cNvPr>
          <p:cNvSpPr>
            <a:spLocks noGrp="1"/>
          </p:cNvSpPr>
          <p:nvPr>
            <p:ph type="dt" sz="half" idx="10"/>
          </p:nvPr>
        </p:nvSpPr>
        <p:spPr/>
        <p:txBody>
          <a:bodyPr/>
          <a:lstStyle/>
          <a:p>
            <a:fld id="{5069B04C-6A4C-410E-A49B-DDAD0D829B36}" type="datetimeFigureOut">
              <a:rPr lang="en-US" smtClean="0"/>
              <a:t>9/26/2024</a:t>
            </a:fld>
            <a:endParaRPr lang="en-US"/>
          </a:p>
        </p:txBody>
      </p:sp>
      <p:sp>
        <p:nvSpPr>
          <p:cNvPr id="5" name="Footer Placeholder 4">
            <a:extLst>
              <a:ext uri="{FF2B5EF4-FFF2-40B4-BE49-F238E27FC236}">
                <a16:creationId xmlns:a16="http://schemas.microsoft.com/office/drawing/2014/main" id="{586DD861-1F48-4A44-BC53-9AEFDF4B87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360C1F-F3AE-4671-A51D-64DBF8EB041C}"/>
              </a:ext>
            </a:extLst>
          </p:cNvPr>
          <p:cNvSpPr>
            <a:spLocks noGrp="1"/>
          </p:cNvSpPr>
          <p:nvPr>
            <p:ph type="sldNum" sz="quarter" idx="12"/>
          </p:nvPr>
        </p:nvSpPr>
        <p:spPr/>
        <p:txBody>
          <a:bodyPr/>
          <a:lstStyle/>
          <a:p>
            <a:fld id="{20972CB8-E0BB-4F29-AFD7-D11491BAB305}" type="slidenum">
              <a:rPr lang="en-US" smtClean="0"/>
              <a:t>‹#›</a:t>
            </a:fld>
            <a:endParaRPr lang="en-US"/>
          </a:p>
        </p:txBody>
      </p:sp>
    </p:spTree>
    <p:extLst>
      <p:ext uri="{BB962C8B-B14F-4D97-AF65-F5344CB8AC3E}">
        <p14:creationId xmlns:p14="http://schemas.microsoft.com/office/powerpoint/2010/main" val="20258657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90383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9" name="Group 8"/>
          <p:cNvGrpSpPr/>
          <p:nvPr userDrawn="1"/>
        </p:nvGrpSpPr>
        <p:grpSpPr>
          <a:xfrm>
            <a:off x="0" y="-103908"/>
            <a:ext cx="12192001" cy="7013862"/>
            <a:chOff x="0" y="-72735"/>
            <a:chExt cx="12192001" cy="7013862"/>
          </a:xfrm>
        </p:grpSpPr>
        <p:sp>
          <p:nvSpPr>
            <p:cNvPr id="7" name="Rectangle 6"/>
            <p:cNvSpPr/>
            <p:nvPr userDrawn="1"/>
          </p:nvSpPr>
          <p:spPr>
            <a:xfrm>
              <a:off x="0" y="0"/>
              <a:ext cx="8988136" cy="607868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8" name="Rectangle 7"/>
            <p:cNvSpPr/>
            <p:nvPr userDrawn="1"/>
          </p:nvSpPr>
          <p:spPr>
            <a:xfrm>
              <a:off x="8416637" y="-72735"/>
              <a:ext cx="3775364" cy="70138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grpSp>
      <p:sp>
        <p:nvSpPr>
          <p:cNvPr id="2" name="Title 1"/>
          <p:cNvSpPr>
            <a:spLocks noGrp="1"/>
          </p:cNvSpPr>
          <p:nvPr>
            <p:ph type="ctrTitle"/>
          </p:nvPr>
        </p:nvSpPr>
        <p:spPr>
          <a:xfrm>
            <a:off x="436420" y="2158280"/>
            <a:ext cx="6123709" cy="1359045"/>
          </a:xfrm>
        </p:spPr>
        <p:txBody>
          <a:bodyPr anchor="b">
            <a:normAutofit/>
          </a:bodyPr>
          <a:lstStyle>
            <a:lvl1pPr algn="l">
              <a:defRPr sz="5398" baseline="0">
                <a:solidFill>
                  <a:schemeClr val="bg1"/>
                </a:solidFill>
                <a:latin typeface="Calibri" charset="0"/>
                <a:ea typeface="Calibri" charset="0"/>
                <a:cs typeface="Calibri" charset="0"/>
              </a:defRPr>
            </a:lvl1pPr>
          </a:lstStyle>
          <a:p>
            <a:endParaRPr lang="en-US"/>
          </a:p>
        </p:txBody>
      </p:sp>
      <p:sp>
        <p:nvSpPr>
          <p:cNvPr id="3" name="Subtitle 2"/>
          <p:cNvSpPr>
            <a:spLocks noGrp="1"/>
          </p:cNvSpPr>
          <p:nvPr>
            <p:ph type="subTitle" idx="1"/>
          </p:nvPr>
        </p:nvSpPr>
        <p:spPr>
          <a:xfrm>
            <a:off x="436420" y="3664385"/>
            <a:ext cx="6123709" cy="845271"/>
          </a:xfrm>
        </p:spPr>
        <p:txBody>
          <a:bodyPr>
            <a:normAutofit/>
          </a:bodyPr>
          <a:lstStyle>
            <a:lvl1pPr marL="0" indent="0" algn="l">
              <a:buNone/>
              <a:defRPr sz="2799" baseline="0">
                <a:solidFill>
                  <a:schemeClr val="bg1"/>
                </a:solidFill>
                <a:latin typeface="Georgia" charset="0"/>
                <a:ea typeface="Georgia" charset="0"/>
                <a:cs typeface="Georgia" charset="0"/>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endParaRPr lang="en-US"/>
          </a:p>
        </p:txBody>
      </p:sp>
      <p:sp>
        <p:nvSpPr>
          <p:cNvPr id="11" name="Text Placeholder 10"/>
          <p:cNvSpPr>
            <a:spLocks noGrp="1"/>
          </p:cNvSpPr>
          <p:nvPr>
            <p:ph type="body" sz="quarter" idx="10"/>
          </p:nvPr>
        </p:nvSpPr>
        <p:spPr>
          <a:xfrm>
            <a:off x="8776856" y="2158280"/>
            <a:ext cx="2819400" cy="751177"/>
          </a:xfrm>
        </p:spPr>
        <p:txBody>
          <a:bodyPr>
            <a:normAutofit/>
          </a:bodyPr>
          <a:lstStyle>
            <a:lvl1pPr marL="0" indent="0">
              <a:buFontTx/>
              <a:buNone/>
              <a:defRPr sz="2199" b="1" baseline="0">
                <a:solidFill>
                  <a:srgbClr val="F55D0D"/>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endParaRPr lang="en-US"/>
          </a:p>
        </p:txBody>
      </p:sp>
      <p:cxnSp>
        <p:nvCxnSpPr>
          <p:cNvPr id="12" name="Straight Connector 11"/>
          <p:cNvCxnSpPr/>
          <p:nvPr userDrawn="1"/>
        </p:nvCxnSpPr>
        <p:spPr>
          <a:xfrm>
            <a:off x="8864745" y="3013365"/>
            <a:ext cx="2731510" cy="0"/>
          </a:xfrm>
          <a:prstGeom prst="line">
            <a:avLst/>
          </a:prstGeom>
          <a:ln w="28575" cap="rnd">
            <a:solidFill>
              <a:srgbClr val="F55D0D"/>
            </a:solidFill>
            <a:prstDash val="sysDot"/>
            <a:round/>
          </a:ln>
        </p:spPr>
        <p:style>
          <a:lnRef idx="1">
            <a:schemeClr val="accent1"/>
          </a:lnRef>
          <a:fillRef idx="0">
            <a:schemeClr val="accent1"/>
          </a:fillRef>
          <a:effectRef idx="0">
            <a:schemeClr val="accent1"/>
          </a:effectRef>
          <a:fontRef idx="minor">
            <a:schemeClr val="tx1"/>
          </a:fontRef>
        </p:style>
      </p:cxnSp>
      <p:pic>
        <p:nvPicPr>
          <p:cNvPr id="21" name="Picture 2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9522596" y="-1444337"/>
            <a:ext cx="1632044" cy="3719946"/>
          </a:xfrm>
          <a:prstGeom prst="rect">
            <a:avLst/>
          </a:prstGeom>
        </p:spPr>
      </p:pic>
      <p:sp>
        <p:nvSpPr>
          <p:cNvPr id="23" name="Text Placeholder 22"/>
          <p:cNvSpPr>
            <a:spLocks noGrp="1"/>
          </p:cNvSpPr>
          <p:nvPr>
            <p:ph type="body" sz="quarter" idx="13"/>
          </p:nvPr>
        </p:nvSpPr>
        <p:spPr>
          <a:xfrm>
            <a:off x="8787246" y="3232296"/>
            <a:ext cx="2809442" cy="305810"/>
          </a:xfrm>
        </p:spPr>
        <p:txBody>
          <a:bodyPr>
            <a:noAutofit/>
          </a:bodyPr>
          <a:lstStyle>
            <a:lvl1pPr marL="0" indent="0">
              <a:buFontTx/>
              <a:buNone/>
              <a:defRPr sz="1999" b="1" baseline="0">
                <a:solidFill>
                  <a:srgbClr val="F55D0D"/>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endParaRPr lang="en-US"/>
          </a:p>
        </p:txBody>
      </p:sp>
      <p:sp>
        <p:nvSpPr>
          <p:cNvPr id="25" name="Text Placeholder 24"/>
          <p:cNvSpPr>
            <a:spLocks noGrp="1"/>
          </p:cNvSpPr>
          <p:nvPr>
            <p:ph type="body" sz="quarter" idx="14"/>
          </p:nvPr>
        </p:nvSpPr>
        <p:spPr>
          <a:xfrm>
            <a:off x="8786814" y="3549651"/>
            <a:ext cx="2809875" cy="284163"/>
          </a:xfrm>
        </p:spPr>
        <p:txBody>
          <a:bodyPr>
            <a:noAutofit/>
          </a:bodyPr>
          <a:lstStyle>
            <a:lvl1pPr marL="0" indent="0">
              <a:buFontTx/>
              <a:buNone/>
              <a:defRPr sz="1600" baseline="0">
                <a:solidFill>
                  <a:srgbClr val="F55D0D"/>
                </a:solidFill>
                <a:latin typeface="Georgia" charset="0"/>
                <a:ea typeface="Georgia" charset="0"/>
                <a:cs typeface="Georgia" charset="0"/>
              </a:defRPr>
            </a:lvl1pPr>
            <a:lvl2pPr marL="457063" indent="0">
              <a:buFontTx/>
              <a:buNone/>
              <a:defRPr sz="1400">
                <a:latin typeface="Georgia" charset="0"/>
                <a:ea typeface="Georgia" charset="0"/>
                <a:cs typeface="Georgia" charset="0"/>
              </a:defRPr>
            </a:lvl2pPr>
            <a:lvl3pPr marL="914126" indent="0">
              <a:buFontTx/>
              <a:buNone/>
              <a:defRPr sz="1400">
                <a:latin typeface="Georgia" charset="0"/>
                <a:ea typeface="Georgia" charset="0"/>
                <a:cs typeface="Georgia" charset="0"/>
              </a:defRPr>
            </a:lvl3pPr>
            <a:lvl4pPr marL="1371189" indent="0">
              <a:buFontTx/>
              <a:buNone/>
              <a:defRPr sz="1400">
                <a:latin typeface="Georgia" charset="0"/>
                <a:ea typeface="Georgia" charset="0"/>
                <a:cs typeface="Georgia" charset="0"/>
              </a:defRPr>
            </a:lvl4pPr>
            <a:lvl5pPr marL="1828251" indent="0">
              <a:buFontTx/>
              <a:buNone/>
              <a:defRPr sz="1400">
                <a:latin typeface="Georgia" charset="0"/>
                <a:ea typeface="Georgia" charset="0"/>
                <a:cs typeface="Georgia" charset="0"/>
              </a:defRPr>
            </a:lvl5pPr>
          </a:lstStyle>
          <a:p>
            <a:pPr lvl="0"/>
            <a:endParaRPr lang="en-US"/>
          </a:p>
        </p:txBody>
      </p:sp>
    </p:spTree>
    <p:extLst>
      <p:ext uri="{BB962C8B-B14F-4D97-AF65-F5344CB8AC3E}">
        <p14:creationId xmlns:p14="http://schemas.microsoft.com/office/powerpoint/2010/main" val="35355124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236977" y="434894"/>
            <a:ext cx="5718048" cy="5718048"/>
          </a:xfrm>
          <a:prstGeom prst="rect">
            <a:avLst/>
          </a:prstGeom>
        </p:spPr>
      </p:pic>
      <p:sp>
        <p:nvSpPr>
          <p:cNvPr id="7" name="Rectangle 6"/>
          <p:cNvSpPr/>
          <p:nvPr userDrawn="1"/>
        </p:nvSpPr>
        <p:spPr>
          <a:xfrm>
            <a:off x="1" y="3293920"/>
            <a:ext cx="12192000" cy="288304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 name="Title 1"/>
          <p:cNvSpPr>
            <a:spLocks noGrp="1"/>
          </p:cNvSpPr>
          <p:nvPr>
            <p:ph type="title" hasCustomPrompt="1"/>
          </p:nvPr>
        </p:nvSpPr>
        <p:spPr>
          <a:xfrm>
            <a:off x="838201" y="4108882"/>
            <a:ext cx="10515600" cy="702110"/>
          </a:xfrm>
        </p:spPr>
        <p:txBody>
          <a:bodyPr>
            <a:normAutofit/>
          </a:bodyPr>
          <a:lstStyle>
            <a:lvl1pPr algn="ctr">
              <a:defRPr sz="4399" baseline="0">
                <a:solidFill>
                  <a:schemeClr val="bg1"/>
                </a:solidFill>
                <a:latin typeface="Calibri" charset="0"/>
                <a:ea typeface="Calibri" charset="0"/>
                <a:cs typeface="Calibri" charset="0"/>
              </a:defRPr>
            </a:lvl1pPr>
          </a:lstStyle>
          <a:p>
            <a:r>
              <a:rPr lang="en-US"/>
              <a:t>CLICK TO EDIT DIVIDER SLIDE TITLE</a:t>
            </a:r>
          </a:p>
        </p:txBody>
      </p:sp>
      <p:sp>
        <p:nvSpPr>
          <p:cNvPr id="3" name="Content Placeholder 2"/>
          <p:cNvSpPr>
            <a:spLocks noGrp="1"/>
          </p:cNvSpPr>
          <p:nvPr>
            <p:ph idx="1" hasCustomPrompt="1"/>
          </p:nvPr>
        </p:nvSpPr>
        <p:spPr>
          <a:xfrm>
            <a:off x="838201" y="5133110"/>
            <a:ext cx="10515600" cy="426029"/>
          </a:xfrm>
        </p:spPr>
        <p:txBody>
          <a:bodyPr>
            <a:normAutofit/>
          </a:bodyPr>
          <a:lstStyle>
            <a:lvl1pPr marL="0" indent="0" algn="ctr">
              <a:buFontTx/>
              <a:buNone/>
              <a:defRPr sz="2199" baseline="0">
                <a:solidFill>
                  <a:schemeClr val="bg1"/>
                </a:solidFill>
                <a:latin typeface="Georgia" charset="0"/>
                <a:ea typeface="Georgia" charset="0"/>
                <a:cs typeface="Georgia" charset="0"/>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a:t>Click to edit divider slide subtitle</a:t>
            </a:r>
          </a:p>
        </p:txBody>
      </p:sp>
      <p:cxnSp>
        <p:nvCxnSpPr>
          <p:cNvPr id="8" name="Straight Connector 7"/>
          <p:cNvCxnSpPr/>
          <p:nvPr userDrawn="1"/>
        </p:nvCxnSpPr>
        <p:spPr>
          <a:xfrm>
            <a:off x="838201" y="4977247"/>
            <a:ext cx="10515600" cy="0"/>
          </a:xfrm>
          <a:prstGeom prst="line">
            <a:avLst/>
          </a:prstGeom>
          <a:ln w="28575"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80034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12227" y="1564267"/>
            <a:ext cx="7035223" cy="493135"/>
          </a:xfrm>
        </p:spPr>
        <p:txBody>
          <a:bodyPr anchor="b">
            <a:normAutofit/>
          </a:bodyPr>
          <a:lstStyle>
            <a:lvl1pPr>
              <a:buFontTx/>
              <a:buNone/>
              <a:defRPr sz="2799">
                <a:solidFill>
                  <a:srgbClr val="F55D0D"/>
                </a:solidFill>
                <a:latin typeface="Calibri" charset="0"/>
                <a:ea typeface="Calibri" charset="0"/>
                <a:cs typeface="Calibri" charset="0"/>
              </a:defRPr>
            </a:lvl1pPr>
          </a:lstStyle>
          <a:p>
            <a:r>
              <a:rPr lang="en-US"/>
              <a:t>Headline Here</a:t>
            </a:r>
          </a:p>
        </p:txBody>
      </p:sp>
      <p:sp>
        <p:nvSpPr>
          <p:cNvPr id="3" name="Text Placeholder 2"/>
          <p:cNvSpPr>
            <a:spLocks noGrp="1"/>
          </p:cNvSpPr>
          <p:nvPr>
            <p:ph type="body" idx="1" hasCustomPrompt="1"/>
          </p:nvPr>
        </p:nvSpPr>
        <p:spPr>
          <a:xfrm>
            <a:off x="4312226" y="2313855"/>
            <a:ext cx="7035224" cy="3047855"/>
          </a:xfrm>
        </p:spPr>
        <p:txBody>
          <a:bodyPr>
            <a:normAutofit/>
          </a:bodyPr>
          <a:lstStyle>
            <a:lvl1pPr marL="0" indent="0">
              <a:buFontTx/>
              <a:buNone/>
              <a:defRPr sz="2199" baseline="0">
                <a:solidFill>
                  <a:schemeClr val="tx1"/>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body copy.</a:t>
            </a:r>
          </a:p>
        </p:txBody>
      </p:sp>
      <p:sp>
        <p:nvSpPr>
          <p:cNvPr id="7" name="Rectangle 6"/>
          <p:cNvSpPr/>
          <p:nvPr userDrawn="1"/>
        </p:nvSpPr>
        <p:spPr>
          <a:xfrm>
            <a:off x="1" y="0"/>
            <a:ext cx="12192000" cy="927330"/>
          </a:xfrm>
          <a:prstGeom prst="rect">
            <a:avLst/>
          </a:prstGeom>
          <a:solidFill>
            <a:srgbClr val="0070C0"/>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799"/>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8715" y="1564266"/>
            <a:ext cx="3797444" cy="3797444"/>
          </a:xfrm>
          <a:prstGeom prst="rect">
            <a:avLst/>
          </a:prstGeom>
        </p:spPr>
      </p:pic>
      <p:sp>
        <p:nvSpPr>
          <p:cNvPr id="11" name="Text Placeholder 10"/>
          <p:cNvSpPr>
            <a:spLocks noGrp="1"/>
          </p:cNvSpPr>
          <p:nvPr>
            <p:ph type="body" sz="quarter" idx="10"/>
          </p:nvPr>
        </p:nvSpPr>
        <p:spPr>
          <a:xfrm>
            <a:off x="349250" y="248949"/>
            <a:ext cx="10998200" cy="457200"/>
          </a:xfrm>
        </p:spPr>
        <p:txBody>
          <a:bodyPr/>
          <a:lstStyle>
            <a:lvl1pPr marL="0" indent="0">
              <a:buFontTx/>
              <a:buNone/>
              <a:defRPr b="1" baseline="0">
                <a:solidFill>
                  <a:schemeClr val="bg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endParaRPr lang="en-US"/>
          </a:p>
        </p:txBody>
      </p:sp>
    </p:spTree>
    <p:extLst>
      <p:ext uri="{BB962C8B-B14F-4D97-AF65-F5344CB8AC3E}">
        <p14:creationId xmlns:p14="http://schemas.microsoft.com/office/powerpoint/2010/main" val="1030493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2775200" y="4655143"/>
            <a:ext cx="6451600" cy="38100"/>
          </a:xfrm>
          <a:prstGeom prst="rect">
            <a:avLst/>
          </a:prstGeom>
        </p:spPr>
      </p:pic>
      <p:pic>
        <p:nvPicPr>
          <p:cNvPr id="10" name="Picture 9"/>
          <p:cNvPicPr>
            <a:picLocks noChangeAspect="1"/>
          </p:cNvPicPr>
          <p:nvPr userDrawn="1"/>
        </p:nvPicPr>
        <p:blipFill>
          <a:blip r:embed="rId3"/>
          <a:stretch>
            <a:fillRect/>
          </a:stretch>
        </p:blipFill>
        <p:spPr>
          <a:xfrm>
            <a:off x="3276158" y="-2106774"/>
            <a:ext cx="5639685" cy="4229764"/>
          </a:xfrm>
          <a:prstGeom prst="rect">
            <a:avLst/>
          </a:prstGeom>
        </p:spPr>
      </p:pic>
      <p:pic>
        <p:nvPicPr>
          <p:cNvPr id="12" name="Picture 11"/>
          <p:cNvPicPr>
            <a:picLocks noChangeAspect="1"/>
          </p:cNvPicPr>
          <p:nvPr userDrawn="1"/>
        </p:nvPicPr>
        <p:blipFill>
          <a:blip r:embed="rId4"/>
          <a:stretch>
            <a:fillRect/>
          </a:stretch>
        </p:blipFill>
        <p:spPr>
          <a:xfrm>
            <a:off x="4841843" y="-245581"/>
            <a:ext cx="2459232" cy="1948334"/>
          </a:xfrm>
          <a:prstGeom prst="rect">
            <a:avLst/>
          </a:prstGeom>
        </p:spPr>
      </p:pic>
      <p:sp>
        <p:nvSpPr>
          <p:cNvPr id="15" name="Text Placeholder 4"/>
          <p:cNvSpPr>
            <a:spLocks noGrp="1"/>
          </p:cNvSpPr>
          <p:nvPr>
            <p:ph type="body" sz="quarter" idx="12" hasCustomPrompt="1"/>
          </p:nvPr>
        </p:nvSpPr>
        <p:spPr>
          <a:xfrm>
            <a:off x="1248834" y="2830287"/>
            <a:ext cx="9516533" cy="1173389"/>
          </a:xfrm>
        </p:spPr>
        <p:txBody>
          <a:bodyPr>
            <a:normAutofit/>
          </a:bodyPr>
          <a:lstStyle>
            <a:lvl1pPr algn="ctr">
              <a:lnSpc>
                <a:spcPct val="90000"/>
              </a:lnSpc>
              <a:defRPr sz="3600" b="1" baseline="0"/>
            </a:lvl1pPr>
          </a:lstStyle>
          <a:p>
            <a:pPr lvl="0"/>
            <a:r>
              <a:rPr lang="en-US"/>
              <a:t>CLICK TO EDIT DIVIDE</a:t>
            </a:r>
            <a:br>
              <a:rPr lang="en-US"/>
            </a:br>
            <a:r>
              <a:rPr lang="en-US"/>
              <a:t>SLIDE TITLE</a:t>
            </a:r>
          </a:p>
        </p:txBody>
      </p:sp>
      <p:sp>
        <p:nvSpPr>
          <p:cNvPr id="16" name="Text Placeholder 13"/>
          <p:cNvSpPr>
            <a:spLocks noGrp="1"/>
          </p:cNvSpPr>
          <p:nvPr>
            <p:ph type="body" sz="quarter" idx="13" hasCustomPrompt="1"/>
          </p:nvPr>
        </p:nvSpPr>
        <p:spPr>
          <a:xfrm>
            <a:off x="1248834" y="4012747"/>
            <a:ext cx="9516533" cy="414111"/>
          </a:xfrm>
        </p:spPr>
        <p:txBody>
          <a:bodyPr>
            <a:normAutofit/>
          </a:bodyPr>
          <a:lstStyle>
            <a:lvl1pPr algn="ctr">
              <a:defRPr sz="1800" baseline="0">
                <a:latin typeface="Georgia"/>
                <a:cs typeface="Georgia"/>
              </a:defRPr>
            </a:lvl1pPr>
          </a:lstStyle>
          <a:p>
            <a:pPr lvl="0"/>
            <a:r>
              <a:rPr lang="en-US"/>
              <a:t>Divider slide sub-title here</a:t>
            </a:r>
          </a:p>
        </p:txBody>
      </p:sp>
    </p:spTree>
    <p:extLst>
      <p:ext uri="{BB962C8B-B14F-4D97-AF65-F5344CB8AC3E}">
        <p14:creationId xmlns:p14="http://schemas.microsoft.com/office/powerpoint/2010/main" val="6211257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6473537" y="1543485"/>
            <a:ext cx="5153891" cy="3797444"/>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8" name="Rectangle 7"/>
          <p:cNvSpPr/>
          <p:nvPr userDrawn="1"/>
        </p:nvSpPr>
        <p:spPr>
          <a:xfrm>
            <a:off x="1" y="0"/>
            <a:ext cx="12192000" cy="858982"/>
          </a:xfrm>
          <a:prstGeom prst="rect">
            <a:avLst/>
          </a:prstGeom>
          <a:solidFill>
            <a:srgbClr val="0070C0"/>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799"/>
          </a:p>
        </p:txBody>
      </p:sp>
      <p:sp>
        <p:nvSpPr>
          <p:cNvPr id="10" name="Title 1"/>
          <p:cNvSpPr>
            <a:spLocks noGrp="1"/>
          </p:cNvSpPr>
          <p:nvPr>
            <p:ph type="title" hasCustomPrompt="1"/>
          </p:nvPr>
        </p:nvSpPr>
        <p:spPr>
          <a:xfrm>
            <a:off x="426027" y="1543486"/>
            <a:ext cx="5798128" cy="493135"/>
          </a:xfrm>
        </p:spPr>
        <p:txBody>
          <a:bodyPr anchor="b">
            <a:normAutofit/>
          </a:bodyPr>
          <a:lstStyle>
            <a:lvl1pPr>
              <a:buFontTx/>
              <a:buNone/>
              <a:defRPr sz="2799">
                <a:solidFill>
                  <a:srgbClr val="F55D0D"/>
                </a:solidFill>
                <a:latin typeface="Calibri" charset="0"/>
                <a:ea typeface="Calibri" charset="0"/>
                <a:cs typeface="Calibri" charset="0"/>
              </a:defRPr>
            </a:lvl1pPr>
          </a:lstStyle>
          <a:p>
            <a:r>
              <a:rPr lang="en-US"/>
              <a:t>Headline Here</a:t>
            </a:r>
          </a:p>
        </p:txBody>
      </p:sp>
      <p:sp>
        <p:nvSpPr>
          <p:cNvPr id="11" name="Text Placeholder 2"/>
          <p:cNvSpPr>
            <a:spLocks noGrp="1"/>
          </p:cNvSpPr>
          <p:nvPr>
            <p:ph type="body" idx="10" hasCustomPrompt="1"/>
          </p:nvPr>
        </p:nvSpPr>
        <p:spPr>
          <a:xfrm>
            <a:off x="426027" y="2293074"/>
            <a:ext cx="5798129" cy="3047855"/>
          </a:xfrm>
        </p:spPr>
        <p:txBody>
          <a:bodyPr>
            <a:normAutofit/>
          </a:bodyPr>
          <a:lstStyle>
            <a:lvl1pPr marL="0" indent="0">
              <a:buFontTx/>
              <a:buNone/>
              <a:defRPr sz="3199" baseline="0">
                <a:solidFill>
                  <a:schemeClr val="tx1"/>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body copy.</a:t>
            </a:r>
          </a:p>
        </p:txBody>
      </p:sp>
      <p:sp>
        <p:nvSpPr>
          <p:cNvPr id="12" name="Text Placeholder 10"/>
          <p:cNvSpPr>
            <a:spLocks noGrp="1"/>
          </p:cNvSpPr>
          <p:nvPr>
            <p:ph type="body" sz="quarter" idx="11" hasCustomPrompt="1"/>
          </p:nvPr>
        </p:nvSpPr>
        <p:spPr>
          <a:xfrm>
            <a:off x="349250" y="248950"/>
            <a:ext cx="10998200" cy="610033"/>
          </a:xfrm>
        </p:spPr>
        <p:txBody>
          <a:bodyPr>
            <a:noAutofit/>
          </a:bodyPr>
          <a:lstStyle>
            <a:lvl1pPr marL="0" indent="0">
              <a:buFontTx/>
              <a:buNone/>
              <a:defRPr sz="3999" b="1" baseline="0">
                <a:solidFill>
                  <a:schemeClr val="bg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b="1"/>
              <a:t>SECTION TITLE</a:t>
            </a:r>
            <a:endParaRPr lang="en-US"/>
          </a:p>
        </p:txBody>
      </p:sp>
    </p:spTree>
    <p:extLst>
      <p:ext uri="{BB962C8B-B14F-4D97-AF65-F5344CB8AC3E}">
        <p14:creationId xmlns:p14="http://schemas.microsoft.com/office/powerpoint/2010/main" val="130034772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4312227" y="1564267"/>
            <a:ext cx="7035223" cy="493135"/>
          </a:xfrm>
        </p:spPr>
        <p:txBody>
          <a:bodyPr anchor="b">
            <a:normAutofit/>
          </a:bodyPr>
          <a:lstStyle>
            <a:lvl1pPr>
              <a:buFontTx/>
              <a:buNone/>
              <a:defRPr sz="2799">
                <a:solidFill>
                  <a:srgbClr val="F55D0D"/>
                </a:solidFill>
                <a:latin typeface="Calibri" charset="0"/>
                <a:ea typeface="Calibri" charset="0"/>
                <a:cs typeface="Calibri" charset="0"/>
              </a:defRPr>
            </a:lvl1pPr>
          </a:lstStyle>
          <a:p>
            <a:r>
              <a:rPr lang="en-US"/>
              <a:t>Headline Here</a:t>
            </a:r>
          </a:p>
        </p:txBody>
      </p:sp>
      <p:sp>
        <p:nvSpPr>
          <p:cNvPr id="9" name="Text Placeholder 2"/>
          <p:cNvSpPr>
            <a:spLocks noGrp="1"/>
          </p:cNvSpPr>
          <p:nvPr>
            <p:ph type="body" idx="1" hasCustomPrompt="1"/>
          </p:nvPr>
        </p:nvSpPr>
        <p:spPr>
          <a:xfrm>
            <a:off x="4312226" y="2313855"/>
            <a:ext cx="7035224" cy="3047855"/>
          </a:xfrm>
        </p:spPr>
        <p:txBody>
          <a:bodyPr>
            <a:normAutofit/>
          </a:bodyPr>
          <a:lstStyle>
            <a:lvl1pPr marL="0" indent="0">
              <a:buFontTx/>
              <a:buNone/>
              <a:defRPr sz="2199" baseline="0">
                <a:solidFill>
                  <a:schemeClr val="tx1"/>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body copy</a:t>
            </a:r>
          </a:p>
        </p:txBody>
      </p:sp>
      <p:sp>
        <p:nvSpPr>
          <p:cNvPr id="10" name="Rectangle 9"/>
          <p:cNvSpPr/>
          <p:nvPr userDrawn="1"/>
        </p:nvSpPr>
        <p:spPr>
          <a:xfrm>
            <a:off x="1" y="0"/>
            <a:ext cx="12192000" cy="927330"/>
          </a:xfrm>
          <a:prstGeom prst="rect">
            <a:avLst/>
          </a:prstGeom>
          <a:solidFill>
            <a:srgbClr val="0070C0"/>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799"/>
          </a:p>
        </p:txBody>
      </p:sp>
      <p:sp>
        <p:nvSpPr>
          <p:cNvPr id="12" name="Rectangle 11"/>
          <p:cNvSpPr/>
          <p:nvPr userDrawn="1"/>
        </p:nvSpPr>
        <p:spPr>
          <a:xfrm>
            <a:off x="1" y="2587337"/>
            <a:ext cx="3304309" cy="177684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14" name="Pictur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5400000">
            <a:off x="1128592" y="772870"/>
            <a:ext cx="1047124" cy="2386728"/>
          </a:xfrm>
          <a:prstGeom prst="rect">
            <a:avLst/>
          </a:prstGeom>
        </p:spPr>
      </p:pic>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5400000">
            <a:off x="1086456" y="3548397"/>
            <a:ext cx="1176142" cy="2680804"/>
          </a:xfrm>
          <a:prstGeom prst="rect">
            <a:avLst/>
          </a:prstGeom>
        </p:spPr>
      </p:pic>
      <p:sp>
        <p:nvSpPr>
          <p:cNvPr id="16" name="Text Placeholder 10"/>
          <p:cNvSpPr>
            <a:spLocks noGrp="1"/>
          </p:cNvSpPr>
          <p:nvPr>
            <p:ph type="body" sz="quarter" idx="10" hasCustomPrompt="1"/>
          </p:nvPr>
        </p:nvSpPr>
        <p:spPr>
          <a:xfrm>
            <a:off x="349250" y="248949"/>
            <a:ext cx="10998200" cy="457200"/>
          </a:xfrm>
        </p:spPr>
        <p:txBody>
          <a:bodyPr/>
          <a:lstStyle>
            <a:lvl1pPr marL="0" indent="0">
              <a:buFontTx/>
              <a:buNone/>
              <a:defRPr b="1" baseline="0">
                <a:solidFill>
                  <a:schemeClr val="bg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b="1"/>
              <a:t>SECTION TITLE</a:t>
            </a:r>
            <a:endParaRPr lang="en-US"/>
          </a:p>
        </p:txBody>
      </p:sp>
      <p:sp>
        <p:nvSpPr>
          <p:cNvPr id="18" name="Text Placeholder 17"/>
          <p:cNvSpPr>
            <a:spLocks noGrp="1"/>
          </p:cNvSpPr>
          <p:nvPr>
            <p:ph type="body" sz="quarter" idx="11" hasCustomPrompt="1"/>
          </p:nvPr>
        </p:nvSpPr>
        <p:spPr>
          <a:xfrm>
            <a:off x="567099" y="2909546"/>
            <a:ext cx="2170110" cy="1122363"/>
          </a:xfrm>
        </p:spPr>
        <p:txBody>
          <a:bodyPr>
            <a:noAutofit/>
          </a:bodyPr>
          <a:lstStyle>
            <a:lvl1pPr marL="0" indent="0">
              <a:buFontTx/>
              <a:buNone/>
              <a:defRPr sz="8797" b="1">
                <a:solidFill>
                  <a:schemeClr val="bg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a:t>25%</a:t>
            </a:r>
          </a:p>
        </p:txBody>
      </p:sp>
    </p:spTree>
    <p:extLst>
      <p:ext uri="{BB962C8B-B14F-4D97-AF65-F5344CB8AC3E}">
        <p14:creationId xmlns:p14="http://schemas.microsoft.com/office/powerpoint/2010/main" val="22464479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426027" y="2203741"/>
            <a:ext cx="6826828" cy="3147579"/>
          </a:xfrm>
        </p:spPr>
        <p:txBody>
          <a:bodyPr/>
          <a:lstStyle>
            <a:lvl1pPr>
              <a:buClr>
                <a:srgbClr val="0070C0"/>
              </a:buClr>
              <a:defRPr sz="2199"/>
            </a:lvl1pPr>
            <a:lvl2pPr>
              <a:buClr>
                <a:srgbClr val="92D050"/>
              </a:buClr>
              <a:defRPr sz="1999"/>
            </a:lvl2pPr>
            <a:lvl3pPr>
              <a:buClr>
                <a:srgbClr val="F55D0D"/>
              </a:buClr>
              <a:defRPr sz="1799"/>
            </a:lvl3pPr>
            <a:lvl4pPr>
              <a:buClr>
                <a:srgbClr val="0070C0"/>
              </a:buClr>
              <a:defRPr sz="1600"/>
            </a:lvl4pPr>
            <a:lvl5pPr>
              <a:buClr>
                <a:srgbClr val="92D050"/>
              </a:buClr>
              <a:defRPr sz="1400"/>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1" y="0"/>
            <a:ext cx="12192000" cy="927330"/>
          </a:xfrm>
          <a:prstGeom prst="rect">
            <a:avLst/>
          </a:prstGeom>
          <a:solidFill>
            <a:srgbClr val="0070C0"/>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799"/>
          </a:p>
        </p:txBody>
      </p:sp>
      <p:sp>
        <p:nvSpPr>
          <p:cNvPr id="13" name="Title 1"/>
          <p:cNvSpPr>
            <a:spLocks noGrp="1"/>
          </p:cNvSpPr>
          <p:nvPr>
            <p:ph type="title" hasCustomPrompt="1"/>
          </p:nvPr>
        </p:nvSpPr>
        <p:spPr>
          <a:xfrm>
            <a:off x="426027" y="1543486"/>
            <a:ext cx="6826828" cy="493135"/>
          </a:xfrm>
        </p:spPr>
        <p:txBody>
          <a:bodyPr anchor="b">
            <a:normAutofit/>
          </a:bodyPr>
          <a:lstStyle>
            <a:lvl1pPr>
              <a:defRPr sz="2799">
                <a:solidFill>
                  <a:srgbClr val="F55D0D"/>
                </a:solidFill>
                <a:latin typeface="Calibri" charset="0"/>
                <a:ea typeface="Calibri" charset="0"/>
                <a:cs typeface="Calibri" charset="0"/>
              </a:defRPr>
            </a:lvl1pPr>
          </a:lstStyle>
          <a:p>
            <a:r>
              <a:rPr lang="en-US"/>
              <a:t>Headline Here</a:t>
            </a:r>
          </a:p>
        </p:txBody>
      </p:sp>
      <p:sp>
        <p:nvSpPr>
          <p:cNvPr id="15" name="Text Placeholder 10"/>
          <p:cNvSpPr>
            <a:spLocks noGrp="1"/>
          </p:cNvSpPr>
          <p:nvPr>
            <p:ph type="body" sz="quarter" idx="10" hasCustomPrompt="1"/>
          </p:nvPr>
        </p:nvSpPr>
        <p:spPr>
          <a:xfrm>
            <a:off x="349250" y="248949"/>
            <a:ext cx="10998200" cy="457200"/>
          </a:xfrm>
        </p:spPr>
        <p:txBody>
          <a:bodyPr/>
          <a:lstStyle>
            <a:lvl1pPr marL="0" indent="0">
              <a:buFontTx/>
              <a:buNone/>
              <a:defRPr b="1" baseline="0">
                <a:solidFill>
                  <a:schemeClr val="bg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b="1"/>
              <a:t>SECTION TITLE</a:t>
            </a:r>
            <a:endParaRPr lang="en-US"/>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52855" y="1643930"/>
            <a:ext cx="4732898" cy="3638115"/>
          </a:xfrm>
          <a:prstGeom prst="rect">
            <a:avLst/>
          </a:prstGeom>
        </p:spPr>
      </p:pic>
    </p:spTree>
    <p:extLst>
      <p:ext uri="{BB962C8B-B14F-4D97-AF65-F5344CB8AC3E}">
        <p14:creationId xmlns:p14="http://schemas.microsoft.com/office/powerpoint/2010/main" val="37241738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749145" y="1811908"/>
            <a:ext cx="3261176" cy="3261176"/>
          </a:xfrm>
          <a:prstGeom prst="rect">
            <a:avLst/>
          </a:prstGeom>
        </p:spPr>
      </p:pic>
      <p:sp>
        <p:nvSpPr>
          <p:cNvPr id="6" name="Rectangle 5"/>
          <p:cNvSpPr/>
          <p:nvPr userDrawn="1"/>
        </p:nvSpPr>
        <p:spPr>
          <a:xfrm>
            <a:off x="1" y="0"/>
            <a:ext cx="12192000" cy="927330"/>
          </a:xfrm>
          <a:prstGeom prst="rect">
            <a:avLst/>
          </a:prstGeom>
          <a:solidFill>
            <a:srgbClr val="0070C0"/>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799"/>
          </a:p>
        </p:txBody>
      </p:sp>
      <p:sp>
        <p:nvSpPr>
          <p:cNvPr id="10" name="Content Placeholder 9"/>
          <p:cNvSpPr>
            <a:spLocks noGrp="1"/>
          </p:cNvSpPr>
          <p:nvPr>
            <p:ph sz="quarter" idx="10"/>
          </p:nvPr>
        </p:nvSpPr>
        <p:spPr>
          <a:xfrm>
            <a:off x="415636" y="1400468"/>
            <a:ext cx="8333509" cy="4084061"/>
          </a:xfrm>
        </p:spPr>
        <p:txBody>
          <a:bodyPr/>
          <a:lstStyle/>
          <a:p>
            <a:pPr marL="228531" marR="0" lvl="0" indent="-228531" algn="l" defTabSz="914126" rtl="0" eaLnBrk="1" fontAlgn="auto" latinLnBrk="0" hangingPunct="1">
              <a:lnSpc>
                <a:spcPct val="90000"/>
              </a:lnSpc>
              <a:spcBef>
                <a:spcPts val="1000"/>
              </a:spcBef>
              <a:spcAft>
                <a:spcPts val="0"/>
              </a:spcAft>
              <a:buClrTx/>
              <a:buSzTx/>
              <a:buFont typeface="Arial"/>
              <a:buNone/>
              <a:tabLst/>
              <a:defRPr/>
            </a:pPr>
            <a:endParaRPr lang="en-US"/>
          </a:p>
        </p:txBody>
      </p:sp>
      <p:sp>
        <p:nvSpPr>
          <p:cNvPr id="11" name="Text Placeholder 10"/>
          <p:cNvSpPr>
            <a:spLocks noGrp="1"/>
          </p:cNvSpPr>
          <p:nvPr>
            <p:ph type="body" sz="quarter" idx="11" hasCustomPrompt="1"/>
          </p:nvPr>
        </p:nvSpPr>
        <p:spPr>
          <a:xfrm>
            <a:off x="349250" y="248949"/>
            <a:ext cx="10998200" cy="457200"/>
          </a:xfrm>
        </p:spPr>
        <p:txBody>
          <a:bodyPr/>
          <a:lstStyle>
            <a:lvl1pPr marL="0" indent="0">
              <a:buFontTx/>
              <a:buNone/>
              <a:defRPr b="1" baseline="0">
                <a:solidFill>
                  <a:schemeClr val="bg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b="1"/>
              <a:t>SECTION TITLE</a:t>
            </a:r>
            <a:endParaRPr lang="en-US"/>
          </a:p>
        </p:txBody>
      </p:sp>
    </p:spTree>
    <p:extLst>
      <p:ext uri="{BB962C8B-B14F-4D97-AF65-F5344CB8AC3E}">
        <p14:creationId xmlns:p14="http://schemas.microsoft.com/office/powerpoint/2010/main" val="42090958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cxnSp>
        <p:nvCxnSpPr>
          <p:cNvPr id="14" name="Straight Connector 13"/>
          <p:cNvCxnSpPr/>
          <p:nvPr userDrawn="1"/>
        </p:nvCxnSpPr>
        <p:spPr>
          <a:xfrm>
            <a:off x="5767531" y="1745674"/>
            <a:ext cx="5828724" cy="0"/>
          </a:xfrm>
          <a:prstGeom prst="line">
            <a:avLst/>
          </a:prstGeom>
          <a:ln w="28575" cap="rnd">
            <a:solidFill>
              <a:srgbClr val="F55D0D"/>
            </a:solidFill>
            <a:prstDash val="sysDot"/>
            <a:round/>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a:off x="5767531" y="5216237"/>
            <a:ext cx="5828724" cy="0"/>
          </a:xfrm>
          <a:prstGeom prst="line">
            <a:avLst/>
          </a:prstGeom>
          <a:ln w="28575" cap="rnd">
            <a:solidFill>
              <a:srgbClr val="F55D0D"/>
            </a:solidFill>
            <a:prstDash val="sysDot"/>
            <a:round/>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a:xfrm>
            <a:off x="1" y="0"/>
            <a:ext cx="12192000" cy="927330"/>
          </a:xfrm>
          <a:prstGeom prst="rect">
            <a:avLst/>
          </a:prstGeom>
          <a:solidFill>
            <a:srgbClr val="0070C0"/>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799"/>
          </a:p>
        </p:txBody>
      </p:sp>
      <p:sp>
        <p:nvSpPr>
          <p:cNvPr id="12" name="Picture Placeholder 11"/>
          <p:cNvSpPr>
            <a:spLocks noGrp="1"/>
          </p:cNvSpPr>
          <p:nvPr>
            <p:ph type="pic" sz="quarter" idx="10"/>
          </p:nvPr>
        </p:nvSpPr>
        <p:spPr>
          <a:xfrm>
            <a:off x="457344" y="1403495"/>
            <a:ext cx="5310187" cy="4083050"/>
          </a:xfrm>
        </p:spPr>
        <p:txBody>
          <a:bodyPr/>
          <a:lstStyle/>
          <a:p>
            <a:endParaRPr lang="en-US"/>
          </a:p>
        </p:txBody>
      </p:sp>
      <p:sp>
        <p:nvSpPr>
          <p:cNvPr id="13" name="Text Placeholder 10"/>
          <p:cNvSpPr>
            <a:spLocks noGrp="1"/>
          </p:cNvSpPr>
          <p:nvPr>
            <p:ph type="body" sz="quarter" idx="11" hasCustomPrompt="1"/>
          </p:nvPr>
        </p:nvSpPr>
        <p:spPr>
          <a:xfrm>
            <a:off x="6108412" y="2002776"/>
            <a:ext cx="5230091" cy="2956359"/>
          </a:xfrm>
        </p:spPr>
        <p:txBody>
          <a:bodyPr/>
          <a:lstStyle>
            <a:lvl1pPr marL="0" indent="0">
              <a:buFontTx/>
              <a:buNone/>
              <a:defRPr b="1" baseline="0">
                <a:solidFill>
                  <a:srgbClr val="EC6601"/>
                </a:solidFill>
              </a:defRPr>
            </a:lvl1pPr>
          </a:lstStyle>
          <a:p>
            <a:pPr marL="228531" marR="0" lvl="0" indent="-228531" algn="l" defTabSz="914126" rtl="0" eaLnBrk="1" fontAlgn="auto" latinLnBrk="0" hangingPunct="1">
              <a:lnSpc>
                <a:spcPct val="90000"/>
              </a:lnSpc>
              <a:spcBef>
                <a:spcPts val="1000"/>
              </a:spcBef>
              <a:spcAft>
                <a:spcPts val="0"/>
              </a:spcAft>
              <a:buClr>
                <a:srgbClr val="EC6601"/>
              </a:buClr>
              <a:buSzTx/>
              <a:buFont typeface="Arial"/>
              <a:buNone/>
              <a:tabLst/>
              <a:defRPr/>
            </a:pPr>
            <a:r>
              <a:rPr lang="en-US"/>
              <a:t>Insert quote, statistic, or important information here. </a:t>
            </a:r>
          </a:p>
        </p:txBody>
      </p:sp>
      <p:sp>
        <p:nvSpPr>
          <p:cNvPr id="17" name="Text Placeholder 10"/>
          <p:cNvSpPr>
            <a:spLocks noGrp="1"/>
          </p:cNvSpPr>
          <p:nvPr>
            <p:ph type="body" sz="quarter" idx="12" hasCustomPrompt="1"/>
          </p:nvPr>
        </p:nvSpPr>
        <p:spPr>
          <a:xfrm>
            <a:off x="349250" y="248949"/>
            <a:ext cx="10998200" cy="457200"/>
          </a:xfrm>
        </p:spPr>
        <p:txBody>
          <a:bodyPr/>
          <a:lstStyle>
            <a:lvl1pPr marL="0" indent="0">
              <a:buFontTx/>
              <a:buNone/>
              <a:defRPr b="1" baseline="0">
                <a:solidFill>
                  <a:schemeClr val="bg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b="1"/>
              <a:t>SECTION TITLE</a:t>
            </a:r>
            <a:endParaRPr lang="en-US"/>
          </a:p>
        </p:txBody>
      </p:sp>
    </p:spTree>
    <p:extLst>
      <p:ext uri="{BB962C8B-B14F-4D97-AF65-F5344CB8AC3E}">
        <p14:creationId xmlns:p14="http://schemas.microsoft.com/office/powerpoint/2010/main" val="10540226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stretch>
            <a:fillRect/>
          </a:stretch>
        </p:blipFill>
        <p:spPr>
          <a:xfrm>
            <a:off x="535445" y="423316"/>
            <a:ext cx="11277600" cy="5702300"/>
          </a:xfrm>
          <a:prstGeom prst="rect">
            <a:avLst/>
          </a:prstGeom>
        </p:spPr>
      </p:pic>
      <p:cxnSp>
        <p:nvCxnSpPr>
          <p:cNvPr id="7" name="Straight Connector 6"/>
          <p:cNvCxnSpPr/>
          <p:nvPr userDrawn="1"/>
        </p:nvCxnSpPr>
        <p:spPr>
          <a:xfrm>
            <a:off x="1198962" y="1375965"/>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
        <p:nvSpPr>
          <p:cNvPr id="9" name="Text Placeholder 6"/>
          <p:cNvSpPr>
            <a:spLocks noGrp="1"/>
          </p:cNvSpPr>
          <p:nvPr>
            <p:ph type="body" sz="quarter" idx="14" hasCustomPrompt="1"/>
          </p:nvPr>
        </p:nvSpPr>
        <p:spPr>
          <a:xfrm>
            <a:off x="1123953" y="788011"/>
            <a:ext cx="8007349" cy="401969"/>
          </a:xfrm>
        </p:spPr>
        <p:txBody>
          <a:bodyPr>
            <a:noAutofit/>
          </a:bodyPr>
          <a:lstStyle>
            <a:lvl1pPr>
              <a:defRPr sz="2799" b="1">
                <a:solidFill>
                  <a:srgbClr val="ABCB44"/>
                </a:solidFill>
              </a:defRPr>
            </a:lvl1pPr>
          </a:lstStyle>
          <a:p>
            <a:pPr lvl="0"/>
            <a:r>
              <a:rPr lang="en-US"/>
              <a:t>SECTION TITLE</a:t>
            </a:r>
          </a:p>
        </p:txBody>
      </p:sp>
    </p:spTree>
    <p:extLst>
      <p:ext uri="{BB962C8B-B14F-4D97-AF65-F5344CB8AC3E}">
        <p14:creationId xmlns:p14="http://schemas.microsoft.com/office/powerpoint/2010/main" val="34901750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500064" y="1520171"/>
            <a:ext cx="7635409" cy="424834"/>
          </a:xfrm>
        </p:spPr>
        <p:txBody>
          <a:bodyPr anchor="b"/>
          <a:lstStyle>
            <a:lvl1pPr marL="0" indent="0">
              <a:buNone/>
              <a:defRPr sz="2399" b="1">
                <a:solidFill>
                  <a:srgbClr val="EC660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Headline Here</a:t>
            </a:r>
          </a:p>
        </p:txBody>
      </p:sp>
      <p:sp>
        <p:nvSpPr>
          <p:cNvPr id="4" name="Content Placeholder 3"/>
          <p:cNvSpPr>
            <a:spLocks noGrp="1"/>
          </p:cNvSpPr>
          <p:nvPr>
            <p:ph sz="half" idx="2"/>
          </p:nvPr>
        </p:nvSpPr>
        <p:spPr>
          <a:xfrm>
            <a:off x="500063" y="2082167"/>
            <a:ext cx="7635409" cy="34842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Oval 9"/>
          <p:cNvSpPr/>
          <p:nvPr userDrawn="1"/>
        </p:nvSpPr>
        <p:spPr>
          <a:xfrm>
            <a:off x="8569308" y="3413799"/>
            <a:ext cx="4197384" cy="41973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3" name="Title 1"/>
          <p:cNvSpPr>
            <a:spLocks noGrp="1"/>
          </p:cNvSpPr>
          <p:nvPr>
            <p:ph type="title" hasCustomPrompt="1"/>
          </p:nvPr>
        </p:nvSpPr>
        <p:spPr>
          <a:xfrm>
            <a:off x="500381" y="437834"/>
            <a:ext cx="7635090" cy="501333"/>
          </a:xfrm>
        </p:spPr>
        <p:txBody>
          <a:bodyPr anchor="b">
            <a:noAutofit/>
          </a:bodyPr>
          <a:lstStyle>
            <a:lvl1pPr>
              <a:defRPr sz="2999">
                <a:solidFill>
                  <a:srgbClr val="02883A"/>
                </a:solidFill>
              </a:defRPr>
            </a:lvl1pPr>
          </a:lstStyle>
          <a:p>
            <a:r>
              <a:rPr lang="en-US"/>
              <a:t>SECTION TITLE</a:t>
            </a:r>
          </a:p>
        </p:txBody>
      </p:sp>
      <p:cxnSp>
        <p:nvCxnSpPr>
          <p:cNvPr id="14" name="Straight Connector 13"/>
          <p:cNvCxnSpPr/>
          <p:nvPr userDrawn="1"/>
        </p:nvCxnSpPr>
        <p:spPr>
          <a:xfrm>
            <a:off x="500064" y="1085850"/>
            <a:ext cx="11158537" cy="0"/>
          </a:xfrm>
          <a:prstGeom prst="line">
            <a:avLst/>
          </a:prstGeom>
          <a:ln w="28575" cap="rnd">
            <a:solidFill>
              <a:srgbClr val="02883A"/>
            </a:solidFill>
            <a:prstDash val="sysDot"/>
            <a:round/>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808976" y="1893135"/>
            <a:ext cx="5718048" cy="5718048"/>
          </a:xfrm>
          <a:prstGeom prst="rect">
            <a:avLst/>
          </a:prstGeom>
        </p:spPr>
      </p:pic>
    </p:spTree>
    <p:extLst>
      <p:ext uri="{BB962C8B-B14F-4D97-AF65-F5344CB8AC3E}">
        <p14:creationId xmlns:p14="http://schemas.microsoft.com/office/powerpoint/2010/main" val="31174416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cxnSp>
        <p:nvCxnSpPr>
          <p:cNvPr id="9" name="Straight Connector 8"/>
          <p:cNvCxnSpPr>
            <a:cxnSpLocks/>
          </p:cNvCxnSpPr>
          <p:nvPr userDrawn="1"/>
        </p:nvCxnSpPr>
        <p:spPr>
          <a:xfrm>
            <a:off x="1198961" y="1375965"/>
            <a:ext cx="9175740"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
        <p:nvSpPr>
          <p:cNvPr id="11" name="Text Placeholder 6"/>
          <p:cNvSpPr>
            <a:spLocks noGrp="1"/>
          </p:cNvSpPr>
          <p:nvPr>
            <p:ph type="body" sz="quarter" idx="14" hasCustomPrompt="1"/>
          </p:nvPr>
        </p:nvSpPr>
        <p:spPr>
          <a:xfrm>
            <a:off x="1123951" y="788008"/>
            <a:ext cx="9175740" cy="523206"/>
          </a:xfrm>
          <a:noFill/>
        </p:spPr>
        <p:txBody>
          <a:bodyPr>
            <a:noAutofit/>
          </a:bodyPr>
          <a:lstStyle>
            <a:lvl1pPr>
              <a:defRPr sz="2799" b="1">
                <a:solidFill>
                  <a:schemeClr val="bg1"/>
                </a:solidFill>
              </a:defRPr>
            </a:lvl1pPr>
          </a:lstStyle>
          <a:p>
            <a:pPr lvl="0"/>
            <a:r>
              <a:rPr lang="en-US"/>
              <a:t>SECTION TITLE</a:t>
            </a:r>
          </a:p>
        </p:txBody>
      </p:sp>
      <p:sp>
        <p:nvSpPr>
          <p:cNvPr id="4" name="Content Placeholder 3">
            <a:extLst>
              <a:ext uri="{FF2B5EF4-FFF2-40B4-BE49-F238E27FC236}">
                <a16:creationId xmlns:a16="http://schemas.microsoft.com/office/drawing/2014/main" id="{243D019D-8890-4D33-99D6-349FD5F29E06}"/>
              </a:ext>
            </a:extLst>
          </p:cNvPr>
          <p:cNvSpPr>
            <a:spLocks noGrp="1"/>
          </p:cNvSpPr>
          <p:nvPr>
            <p:ph sz="quarter" idx="15"/>
          </p:nvPr>
        </p:nvSpPr>
        <p:spPr>
          <a:xfrm>
            <a:off x="1198961" y="1733912"/>
            <a:ext cx="9175741" cy="4580598"/>
          </a:xfrm>
          <a:solidFill>
            <a:schemeClr val="bg1"/>
          </a:solidFill>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70964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661120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535445" y="-477000"/>
            <a:ext cx="12192000" cy="6602616"/>
          </a:xfrm>
          <a:prstGeom prst="rect">
            <a:avLst/>
          </a:prstGeom>
        </p:spPr>
      </p:pic>
      <p:cxnSp>
        <p:nvCxnSpPr>
          <p:cNvPr id="9" name="Straight Connector 8"/>
          <p:cNvCxnSpPr/>
          <p:nvPr userDrawn="1"/>
        </p:nvCxnSpPr>
        <p:spPr>
          <a:xfrm>
            <a:off x="1198962" y="1375965"/>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idx="1" hasCustomPrompt="1"/>
          </p:nvPr>
        </p:nvSpPr>
        <p:spPr>
          <a:xfrm>
            <a:off x="1198961" y="1608929"/>
            <a:ext cx="8825333" cy="4129639"/>
          </a:xfrm>
        </p:spPr>
        <p:txBody>
          <a:bodyPr/>
          <a:lstStyle>
            <a:lvl1pPr>
              <a:defRPr sz="1999" b="1">
                <a:solidFill>
                  <a:srgbClr val="FF6600"/>
                </a:solidFill>
              </a:defRPr>
            </a:lvl1pPr>
            <a:lvl2pPr marL="742727" indent="-285664">
              <a:buClr>
                <a:srgbClr val="006EAF"/>
              </a:buClr>
              <a:buFont typeface="Arial"/>
              <a:buChar char="•"/>
              <a:defRPr sz="1799">
                <a:solidFill>
                  <a:schemeClr val="tx1"/>
                </a:solidFill>
              </a:defRPr>
            </a:lvl2pPr>
            <a:lvl3pPr marL="1142657" indent="-228531">
              <a:buClr>
                <a:srgbClr val="ABCB44"/>
              </a:buClr>
              <a:buFont typeface="Courier New"/>
              <a:buChar char="o"/>
              <a:defRPr sz="1600">
                <a:solidFill>
                  <a:schemeClr val="tx1"/>
                </a:solidFill>
              </a:defRPr>
            </a:lvl3pPr>
            <a:lvl4pPr>
              <a:buClr>
                <a:srgbClr val="FF6600"/>
              </a:buClr>
              <a:defRPr sz="1400">
                <a:solidFill>
                  <a:schemeClr val="tx1"/>
                </a:solidFill>
              </a:defRPr>
            </a:lvl4pPr>
            <a:lvl5pPr>
              <a:buClr>
                <a:srgbClr val="006EAF"/>
              </a:buClr>
              <a:defRPr sz="1200">
                <a:solidFill>
                  <a:schemeClr val="tx1"/>
                </a:solidFill>
              </a:defRPr>
            </a:lvl5pPr>
          </a:lstStyle>
          <a:p>
            <a:pPr lvl="0"/>
            <a:r>
              <a:rPr lang="en-US"/>
              <a:t>Subtitle</a:t>
            </a:r>
          </a:p>
          <a:p>
            <a:pPr lvl="1"/>
            <a:r>
              <a:rPr lang="en-US"/>
              <a:t>Second level</a:t>
            </a:r>
          </a:p>
          <a:p>
            <a:pPr lvl="2"/>
            <a:r>
              <a:rPr lang="en-US"/>
              <a:t>Third level</a:t>
            </a:r>
          </a:p>
          <a:p>
            <a:pPr lvl="3"/>
            <a:r>
              <a:rPr lang="en-US"/>
              <a:t>Fourth level</a:t>
            </a:r>
          </a:p>
          <a:p>
            <a:pPr lvl="4"/>
            <a:r>
              <a:rPr lang="en-US"/>
              <a:t>Fifth level</a:t>
            </a:r>
          </a:p>
        </p:txBody>
      </p:sp>
      <p:sp>
        <p:nvSpPr>
          <p:cNvPr id="11" name="Text Placeholder 6"/>
          <p:cNvSpPr>
            <a:spLocks noGrp="1"/>
          </p:cNvSpPr>
          <p:nvPr>
            <p:ph type="body" sz="quarter" idx="14" hasCustomPrompt="1"/>
          </p:nvPr>
        </p:nvSpPr>
        <p:spPr>
          <a:xfrm>
            <a:off x="1123953" y="788011"/>
            <a:ext cx="8007349" cy="401969"/>
          </a:xfrm>
        </p:spPr>
        <p:txBody>
          <a:bodyPr>
            <a:noAutofit/>
          </a:bodyPr>
          <a:lstStyle>
            <a:lvl1pPr>
              <a:defRPr sz="2799" b="1">
                <a:solidFill>
                  <a:srgbClr val="ABCB44"/>
                </a:solidFill>
              </a:defRPr>
            </a:lvl1pPr>
          </a:lstStyle>
          <a:p>
            <a:pPr lvl="0"/>
            <a:r>
              <a:rPr lang="en-US"/>
              <a:t>SECTION TITLE</a:t>
            </a:r>
          </a:p>
        </p:txBody>
      </p:sp>
      <p:pic>
        <p:nvPicPr>
          <p:cNvPr id="8" name="Picture 2" descr="I:\CND\CN General\Cross Branch Collaboration File\CN Design Files\Illustrations\Office\PNG\SFSP_Financial Support.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8631937" y="-280306"/>
            <a:ext cx="3806920" cy="2855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291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2775200" y="4655143"/>
            <a:ext cx="6451600" cy="38100"/>
          </a:xfrm>
          <a:prstGeom prst="rect">
            <a:avLst/>
          </a:prstGeom>
        </p:spPr>
      </p:pic>
      <p:pic>
        <p:nvPicPr>
          <p:cNvPr id="10" name="Picture 9"/>
          <p:cNvPicPr>
            <a:picLocks noChangeAspect="1"/>
          </p:cNvPicPr>
          <p:nvPr userDrawn="1"/>
        </p:nvPicPr>
        <p:blipFill>
          <a:blip r:embed="rId3"/>
          <a:stretch>
            <a:fillRect/>
          </a:stretch>
        </p:blipFill>
        <p:spPr>
          <a:xfrm>
            <a:off x="3276158" y="-2106774"/>
            <a:ext cx="5639685" cy="4229764"/>
          </a:xfrm>
          <a:prstGeom prst="rect">
            <a:avLst/>
          </a:prstGeom>
        </p:spPr>
      </p:pic>
      <p:pic>
        <p:nvPicPr>
          <p:cNvPr id="3" name="Picture 2"/>
          <p:cNvPicPr>
            <a:picLocks noChangeAspect="1"/>
          </p:cNvPicPr>
          <p:nvPr userDrawn="1"/>
        </p:nvPicPr>
        <p:blipFill>
          <a:blip r:embed="rId4"/>
          <a:stretch>
            <a:fillRect/>
          </a:stretch>
        </p:blipFill>
        <p:spPr>
          <a:xfrm>
            <a:off x="3991442" y="-1551195"/>
            <a:ext cx="4209117" cy="3156838"/>
          </a:xfrm>
          <a:prstGeom prst="rect">
            <a:avLst/>
          </a:prstGeom>
        </p:spPr>
      </p:pic>
      <p:sp>
        <p:nvSpPr>
          <p:cNvPr id="13" name="Text Placeholder 4"/>
          <p:cNvSpPr>
            <a:spLocks noGrp="1"/>
          </p:cNvSpPr>
          <p:nvPr>
            <p:ph type="body" sz="quarter" idx="12" hasCustomPrompt="1"/>
          </p:nvPr>
        </p:nvSpPr>
        <p:spPr>
          <a:xfrm>
            <a:off x="1248834" y="2830287"/>
            <a:ext cx="9516533" cy="1173389"/>
          </a:xfrm>
        </p:spPr>
        <p:txBody>
          <a:bodyPr>
            <a:normAutofit/>
          </a:bodyPr>
          <a:lstStyle>
            <a:lvl1pPr algn="ctr">
              <a:lnSpc>
                <a:spcPct val="90000"/>
              </a:lnSpc>
              <a:defRPr sz="3600" b="1" baseline="0"/>
            </a:lvl1pPr>
          </a:lstStyle>
          <a:p>
            <a:pPr lvl="0"/>
            <a:r>
              <a:rPr lang="en-US"/>
              <a:t>CLICK TO EDIT DIVIDE</a:t>
            </a:r>
            <a:br>
              <a:rPr lang="en-US"/>
            </a:br>
            <a:r>
              <a:rPr lang="en-US"/>
              <a:t>SLIDE TITLE</a:t>
            </a:r>
          </a:p>
        </p:txBody>
      </p:sp>
      <p:sp>
        <p:nvSpPr>
          <p:cNvPr id="14" name="Text Placeholder 13"/>
          <p:cNvSpPr>
            <a:spLocks noGrp="1"/>
          </p:cNvSpPr>
          <p:nvPr>
            <p:ph type="body" sz="quarter" idx="13" hasCustomPrompt="1"/>
          </p:nvPr>
        </p:nvSpPr>
        <p:spPr>
          <a:xfrm>
            <a:off x="1248834" y="4012747"/>
            <a:ext cx="9516533" cy="414111"/>
          </a:xfrm>
        </p:spPr>
        <p:txBody>
          <a:bodyPr>
            <a:normAutofit/>
          </a:bodyPr>
          <a:lstStyle>
            <a:lvl1pPr algn="ctr">
              <a:defRPr sz="1800" baseline="0">
                <a:latin typeface="Georgia"/>
                <a:cs typeface="Georgia"/>
              </a:defRPr>
            </a:lvl1pPr>
          </a:lstStyle>
          <a:p>
            <a:pPr lvl="0"/>
            <a:r>
              <a:rPr lang="en-US"/>
              <a:t>Divider slide sub-title here</a:t>
            </a:r>
          </a:p>
        </p:txBody>
      </p:sp>
    </p:spTree>
    <p:extLst>
      <p:ext uri="{BB962C8B-B14F-4D97-AF65-F5344CB8AC3E}">
        <p14:creationId xmlns:p14="http://schemas.microsoft.com/office/powerpoint/2010/main" val="302856123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16" name="Text Placeholder 6"/>
          <p:cNvSpPr>
            <a:spLocks noGrp="1"/>
          </p:cNvSpPr>
          <p:nvPr>
            <p:ph type="body" sz="quarter" idx="14" hasCustomPrompt="1"/>
          </p:nvPr>
        </p:nvSpPr>
        <p:spPr>
          <a:xfrm>
            <a:off x="533700" y="465303"/>
            <a:ext cx="8007349" cy="518275"/>
          </a:xfrm>
        </p:spPr>
        <p:txBody>
          <a:bodyPr anchor="ctr">
            <a:noAutofit/>
          </a:bodyPr>
          <a:lstStyle>
            <a:lvl1pPr>
              <a:defRPr sz="3199" b="1">
                <a:solidFill>
                  <a:srgbClr val="008C4A"/>
                </a:solidFill>
              </a:defRPr>
            </a:lvl1pPr>
          </a:lstStyle>
          <a:p>
            <a:pPr lvl="0"/>
            <a:r>
              <a:rPr lang="en-US"/>
              <a:t>Slide Title</a:t>
            </a:r>
          </a:p>
        </p:txBody>
      </p:sp>
      <p:sp>
        <p:nvSpPr>
          <p:cNvPr id="17" name="Text Placeholder 6"/>
          <p:cNvSpPr>
            <a:spLocks noGrp="1"/>
          </p:cNvSpPr>
          <p:nvPr>
            <p:ph type="body" sz="quarter" idx="15" hasCustomPrompt="1"/>
          </p:nvPr>
        </p:nvSpPr>
        <p:spPr>
          <a:xfrm>
            <a:off x="533700" y="1042199"/>
            <a:ext cx="8007349" cy="309239"/>
          </a:xfrm>
        </p:spPr>
        <p:txBody>
          <a:bodyPr anchor="ctr">
            <a:noAutofit/>
          </a:bodyPr>
          <a:lstStyle>
            <a:lvl1pPr>
              <a:defRPr sz="2399" b="1">
                <a:solidFill>
                  <a:srgbClr val="FF6600"/>
                </a:solidFill>
              </a:defRPr>
            </a:lvl1pPr>
          </a:lstStyle>
          <a:p>
            <a:pPr lvl="0"/>
            <a:r>
              <a:rPr lang="en-US"/>
              <a:t>Subtitle</a:t>
            </a:r>
          </a:p>
        </p:txBody>
      </p:sp>
      <p:sp>
        <p:nvSpPr>
          <p:cNvPr id="18" name="Content Placeholder 2"/>
          <p:cNvSpPr>
            <a:spLocks noGrp="1"/>
          </p:cNvSpPr>
          <p:nvPr>
            <p:ph idx="1" hasCustomPrompt="1"/>
          </p:nvPr>
        </p:nvSpPr>
        <p:spPr>
          <a:xfrm>
            <a:off x="533701" y="1608940"/>
            <a:ext cx="8825333" cy="4129639"/>
          </a:xfrm>
        </p:spPr>
        <p:txBody>
          <a:bodyPr/>
          <a:lstStyle>
            <a:lvl1pPr marL="0" marR="0" indent="0" algn="l" defTabSz="456298" rtl="0" eaLnBrk="1" fontAlgn="auto" latinLnBrk="0" hangingPunct="1">
              <a:lnSpc>
                <a:spcPct val="100000"/>
              </a:lnSpc>
              <a:spcBef>
                <a:spcPct val="20000"/>
              </a:spcBef>
              <a:spcAft>
                <a:spcPts val="0"/>
              </a:spcAft>
              <a:buClrTx/>
              <a:buSzTx/>
              <a:buFont typeface="Arial"/>
              <a:buNone/>
              <a:tabLst/>
              <a:defRPr sz="1999" b="0" baseline="0">
                <a:solidFill>
                  <a:schemeClr val="tx1"/>
                </a:solidFill>
              </a:defRPr>
            </a:lvl1pPr>
            <a:lvl2pPr marL="741533" indent="-285238">
              <a:buClr>
                <a:schemeClr val="accent6">
                  <a:lumMod val="75000"/>
                </a:schemeClr>
              </a:buClr>
              <a:buFont typeface="Wingdings" panose="05000000000000000000" pitchFamily="2" charset="2"/>
              <a:buChar char="v"/>
              <a:defRPr sz="1999">
                <a:solidFill>
                  <a:schemeClr val="tx1"/>
                </a:solidFill>
              </a:defRPr>
            </a:lvl2pPr>
            <a:lvl3pPr marL="1140864" indent="-228190">
              <a:buClr>
                <a:srgbClr val="00B050"/>
              </a:buClr>
              <a:buFont typeface="Courier New"/>
              <a:buChar char="o"/>
              <a:defRPr sz="1999">
                <a:solidFill>
                  <a:schemeClr val="tx1"/>
                </a:solidFill>
              </a:defRPr>
            </a:lvl3pPr>
            <a:lvl4pPr>
              <a:buClr>
                <a:srgbClr val="FF6600"/>
              </a:buClr>
              <a:defRPr sz="1999">
                <a:solidFill>
                  <a:schemeClr val="tx1"/>
                </a:solidFill>
              </a:defRPr>
            </a:lvl4pPr>
            <a:lvl5pPr>
              <a:buClr>
                <a:srgbClr val="006EAF"/>
              </a:buClr>
              <a:defRPr sz="1999">
                <a:solidFill>
                  <a:schemeClr val="tx1"/>
                </a:solidFill>
              </a:defRPr>
            </a:lvl5pPr>
          </a:lstStyle>
          <a:p>
            <a:pPr marL="0" marR="0" lvl="0" indent="0" algn="l" defTabSz="456298" rtl="0" eaLnBrk="1" fontAlgn="auto" latinLnBrk="0" hangingPunct="1">
              <a:lnSpc>
                <a:spcPct val="100000"/>
              </a:lnSpc>
              <a:spcBef>
                <a:spcPct val="20000"/>
              </a:spcBef>
              <a:spcAft>
                <a:spcPts val="0"/>
              </a:spcAft>
              <a:buClrTx/>
              <a:buSzTx/>
              <a:buFont typeface="Arial"/>
              <a:buNone/>
              <a:tabLst/>
              <a:defRPr/>
            </a:pPr>
            <a:r>
              <a:rPr lang="en-US"/>
              <a:t>This is body text. This is body text. This is body text. This is body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53400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9_Two Content">
    <p:bg>
      <p:bgPr>
        <a:solidFill>
          <a:srgbClr val="0070C0"/>
        </a:solidFill>
        <a:effectLst/>
      </p:bgPr>
    </p:bg>
    <p:spTree>
      <p:nvGrpSpPr>
        <p:cNvPr id="1" name=""/>
        <p:cNvGrpSpPr/>
        <p:nvPr/>
      </p:nvGrpSpPr>
      <p:grpSpPr>
        <a:xfrm>
          <a:off x="0" y="0"/>
          <a:ext cx="0" cy="0"/>
          <a:chOff x="0" y="0"/>
          <a:chExt cx="0" cy="0"/>
        </a:xfrm>
      </p:grpSpPr>
      <p:grpSp>
        <p:nvGrpSpPr>
          <p:cNvPr id="9" name="Group 4"/>
          <p:cNvGrpSpPr>
            <a:grpSpLocks noChangeAspect="1"/>
          </p:cNvGrpSpPr>
          <p:nvPr userDrawn="1"/>
        </p:nvGrpSpPr>
        <p:grpSpPr bwMode="auto">
          <a:xfrm>
            <a:off x="535519" y="-533399"/>
            <a:ext cx="12230100" cy="6637868"/>
            <a:chOff x="253" y="-225"/>
            <a:chExt cx="5778" cy="3136"/>
          </a:xfrm>
        </p:grpSpPr>
        <p:sp>
          <p:nvSpPr>
            <p:cNvPr id="12" name="AutoShape 3"/>
            <p:cNvSpPr>
              <a:spLocks noChangeAspect="1" noChangeArrowheads="1" noTextEdit="1"/>
            </p:cNvSpPr>
            <p:nvPr userDrawn="1"/>
          </p:nvSpPr>
          <p:spPr bwMode="auto">
            <a:xfrm>
              <a:off x="253" y="-225"/>
              <a:ext cx="4343" cy="3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prstClr val="black"/>
                </a:solidFill>
                <a:effectLst/>
                <a:uLnTx/>
                <a:uFillTx/>
                <a:latin typeface="Calibri"/>
                <a:ea typeface="+mn-ea"/>
                <a:cs typeface="+mn-cs"/>
              </a:endParaRPr>
            </a:p>
          </p:txBody>
        </p:sp>
        <p:sp>
          <p:nvSpPr>
            <p:cNvPr id="14" name="Freeform 5"/>
            <p:cNvSpPr>
              <a:spLocks/>
            </p:cNvSpPr>
            <p:nvPr userDrawn="1"/>
          </p:nvSpPr>
          <p:spPr bwMode="auto">
            <a:xfrm>
              <a:off x="309" y="296"/>
              <a:ext cx="5115" cy="2524"/>
            </a:xfrm>
            <a:custGeom>
              <a:avLst/>
              <a:gdLst>
                <a:gd name="T0" fmla="*/ 160 w 8627"/>
                <a:gd name="T1" fmla="*/ 0 h 5872"/>
                <a:gd name="T2" fmla="*/ 160 w 8627"/>
                <a:gd name="T3" fmla="*/ 0 h 5872"/>
                <a:gd name="T4" fmla="*/ 0 w 8627"/>
                <a:gd name="T5" fmla="*/ 160 h 5872"/>
                <a:gd name="T6" fmla="*/ 0 w 8627"/>
                <a:gd name="T7" fmla="*/ 5712 h 5872"/>
                <a:gd name="T8" fmla="*/ 160 w 8627"/>
                <a:gd name="T9" fmla="*/ 5872 h 5872"/>
                <a:gd name="T10" fmla="*/ 8467 w 8627"/>
                <a:gd name="T11" fmla="*/ 5872 h 5872"/>
                <a:gd name="T12" fmla="*/ 8627 w 8627"/>
                <a:gd name="T13" fmla="*/ 5712 h 5872"/>
                <a:gd name="T14" fmla="*/ 8627 w 8627"/>
                <a:gd name="T15" fmla="*/ 160 h 5872"/>
                <a:gd name="T16" fmla="*/ 8467 w 8627"/>
                <a:gd name="T17" fmla="*/ 0 h 5872"/>
                <a:gd name="T18" fmla="*/ 160 w 8627"/>
                <a:gd name="T19" fmla="*/ 0 h 5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627" h="5872">
                  <a:moveTo>
                    <a:pt x="160" y="0"/>
                  </a:moveTo>
                  <a:lnTo>
                    <a:pt x="160" y="0"/>
                  </a:lnTo>
                  <a:cubicBezTo>
                    <a:pt x="160" y="0"/>
                    <a:pt x="0" y="0"/>
                    <a:pt x="0" y="160"/>
                  </a:cubicBezTo>
                  <a:lnTo>
                    <a:pt x="0" y="5712"/>
                  </a:lnTo>
                  <a:cubicBezTo>
                    <a:pt x="0" y="5712"/>
                    <a:pt x="0" y="5872"/>
                    <a:pt x="160" y="5872"/>
                  </a:cubicBezTo>
                  <a:lnTo>
                    <a:pt x="8467" y="5872"/>
                  </a:lnTo>
                  <a:cubicBezTo>
                    <a:pt x="8467" y="5872"/>
                    <a:pt x="8627" y="5872"/>
                    <a:pt x="8627" y="5712"/>
                  </a:cubicBezTo>
                  <a:lnTo>
                    <a:pt x="8627" y="160"/>
                  </a:lnTo>
                  <a:cubicBezTo>
                    <a:pt x="8627" y="160"/>
                    <a:pt x="8627" y="0"/>
                    <a:pt x="8467" y="0"/>
                  </a:cubicBezTo>
                  <a:lnTo>
                    <a:pt x="160" y="0"/>
                  </a:lnTo>
                  <a:close/>
                </a:path>
              </a:pathLst>
            </a:custGeom>
            <a:solidFill>
              <a:srgbClr val="FEFE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7"/>
            <p:cNvSpPr>
              <a:spLocks/>
            </p:cNvSpPr>
            <p:nvPr userDrawn="1"/>
          </p:nvSpPr>
          <p:spPr bwMode="auto">
            <a:xfrm>
              <a:off x="4512" y="-204"/>
              <a:ext cx="1519" cy="1520"/>
            </a:xfrm>
            <a:custGeom>
              <a:avLst/>
              <a:gdLst>
                <a:gd name="T0" fmla="*/ 1709 w 3417"/>
                <a:gd name="T1" fmla="*/ 3418 h 3418"/>
                <a:gd name="T2" fmla="*/ 1709 w 3417"/>
                <a:gd name="T3" fmla="*/ 3418 h 3418"/>
                <a:gd name="T4" fmla="*/ 3417 w 3417"/>
                <a:gd name="T5" fmla="*/ 1709 h 3418"/>
                <a:gd name="T6" fmla="*/ 1709 w 3417"/>
                <a:gd name="T7" fmla="*/ 0 h 3418"/>
                <a:gd name="T8" fmla="*/ 0 w 3417"/>
                <a:gd name="T9" fmla="*/ 1709 h 3418"/>
                <a:gd name="T10" fmla="*/ 1709 w 3417"/>
                <a:gd name="T11" fmla="*/ 3418 h 3418"/>
              </a:gdLst>
              <a:ahLst/>
              <a:cxnLst>
                <a:cxn ang="0">
                  <a:pos x="T0" y="T1"/>
                </a:cxn>
                <a:cxn ang="0">
                  <a:pos x="T2" y="T3"/>
                </a:cxn>
                <a:cxn ang="0">
                  <a:pos x="T4" y="T5"/>
                </a:cxn>
                <a:cxn ang="0">
                  <a:pos x="T6" y="T7"/>
                </a:cxn>
                <a:cxn ang="0">
                  <a:pos x="T8" y="T9"/>
                </a:cxn>
                <a:cxn ang="0">
                  <a:pos x="T10" y="T11"/>
                </a:cxn>
              </a:cxnLst>
              <a:rect l="0" t="0" r="r" b="b"/>
              <a:pathLst>
                <a:path w="3417" h="3418">
                  <a:moveTo>
                    <a:pt x="1709" y="3418"/>
                  </a:moveTo>
                  <a:lnTo>
                    <a:pt x="1709" y="3418"/>
                  </a:lnTo>
                  <a:cubicBezTo>
                    <a:pt x="2652" y="3418"/>
                    <a:pt x="3417" y="2653"/>
                    <a:pt x="3417" y="1709"/>
                  </a:cubicBezTo>
                  <a:cubicBezTo>
                    <a:pt x="3417" y="765"/>
                    <a:pt x="2652" y="0"/>
                    <a:pt x="1709" y="0"/>
                  </a:cubicBezTo>
                  <a:cubicBezTo>
                    <a:pt x="765" y="0"/>
                    <a:pt x="0" y="765"/>
                    <a:pt x="0" y="1709"/>
                  </a:cubicBezTo>
                  <a:cubicBezTo>
                    <a:pt x="0" y="2653"/>
                    <a:pt x="765" y="3418"/>
                    <a:pt x="1709" y="3418"/>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prstClr val="black"/>
                </a:solidFill>
                <a:effectLst/>
                <a:uLnTx/>
                <a:uFillTx/>
                <a:latin typeface="Calibri"/>
                <a:ea typeface="+mn-ea"/>
                <a:cs typeface="+mn-cs"/>
              </a:endParaRPr>
            </a:p>
          </p:txBody>
        </p:sp>
      </p:grpSp>
      <p:sp>
        <p:nvSpPr>
          <p:cNvPr id="3" name="Content Placeholder 2"/>
          <p:cNvSpPr>
            <a:spLocks noGrp="1"/>
          </p:cNvSpPr>
          <p:nvPr>
            <p:ph sz="half" idx="1" hasCustomPrompt="1"/>
          </p:nvPr>
        </p:nvSpPr>
        <p:spPr>
          <a:xfrm>
            <a:off x="1186600" y="933453"/>
            <a:ext cx="4338504" cy="4849941"/>
          </a:xfrm>
        </p:spPr>
        <p:txBody>
          <a:bodyPr/>
          <a:lstStyle>
            <a:lvl1pPr>
              <a:defRPr sz="2666" b="1">
                <a:solidFill>
                  <a:srgbClr val="FF6600"/>
                </a:solidFill>
              </a:defRPr>
            </a:lvl1pPr>
            <a:lvl2pPr marL="990278" indent="-380876">
              <a:buClr>
                <a:srgbClr val="006EAF"/>
              </a:buClr>
              <a:buFont typeface="Arial"/>
              <a:buChar char="•"/>
              <a:defRPr sz="2399">
                <a:solidFill>
                  <a:srgbClr val="000000"/>
                </a:solidFill>
              </a:defRPr>
            </a:lvl2pPr>
            <a:lvl3pPr marL="1523505" indent="-304701">
              <a:buClr>
                <a:srgbClr val="ABCB44"/>
              </a:buClr>
              <a:buFont typeface="Courier New"/>
              <a:buChar char="o"/>
              <a:defRPr sz="2132">
                <a:solidFill>
                  <a:srgbClr val="000000"/>
                </a:solidFill>
              </a:defRPr>
            </a:lvl3pPr>
            <a:lvl4pPr>
              <a:buClr>
                <a:srgbClr val="FF6600"/>
              </a:buClr>
              <a:defRPr sz="1866">
                <a:solidFill>
                  <a:srgbClr val="000000"/>
                </a:solidFill>
              </a:defRPr>
            </a:lvl4pPr>
            <a:lvl5pPr>
              <a:buClr>
                <a:srgbClr val="006EAF"/>
              </a:buClr>
              <a:defRPr sz="1600">
                <a:solidFill>
                  <a:srgbClr val="000000"/>
                </a:solidFill>
              </a:defRPr>
            </a:lvl5pPr>
            <a:lvl6pPr>
              <a:defRPr sz="2399"/>
            </a:lvl6pPr>
            <a:lvl7pPr>
              <a:defRPr sz="2399"/>
            </a:lvl7pPr>
            <a:lvl8pPr>
              <a:defRPr sz="2399"/>
            </a:lvl8pPr>
            <a:lvl9pPr>
              <a:defRPr sz="2399"/>
            </a:lvl9pPr>
          </a:lstStyle>
          <a:p>
            <a:pPr lvl="0"/>
            <a:r>
              <a:rPr lang="en-US"/>
              <a:t>Subtitle</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p:cNvSpPr>
            <a:spLocks noGrp="1"/>
          </p:cNvSpPr>
          <p:nvPr>
            <p:ph sz="half" idx="10" hasCustomPrompt="1"/>
          </p:nvPr>
        </p:nvSpPr>
        <p:spPr>
          <a:xfrm>
            <a:off x="5525104" y="933453"/>
            <a:ext cx="4338504" cy="4849941"/>
          </a:xfrm>
        </p:spPr>
        <p:txBody>
          <a:bodyPr/>
          <a:lstStyle>
            <a:lvl1pPr>
              <a:defRPr sz="2666" b="1">
                <a:solidFill>
                  <a:srgbClr val="FF6600"/>
                </a:solidFill>
              </a:defRPr>
            </a:lvl1pPr>
            <a:lvl2pPr marL="990278" indent="-380876">
              <a:buClr>
                <a:srgbClr val="006EAF"/>
              </a:buClr>
              <a:buFont typeface="Arial"/>
              <a:buChar char="•"/>
              <a:defRPr sz="2399">
                <a:solidFill>
                  <a:srgbClr val="000000"/>
                </a:solidFill>
              </a:defRPr>
            </a:lvl2pPr>
            <a:lvl3pPr marL="1523505" indent="-304701">
              <a:buClr>
                <a:srgbClr val="ABCB44"/>
              </a:buClr>
              <a:buFont typeface="Courier New"/>
              <a:buChar char="o"/>
              <a:defRPr sz="2132">
                <a:solidFill>
                  <a:srgbClr val="000000"/>
                </a:solidFill>
              </a:defRPr>
            </a:lvl3pPr>
            <a:lvl4pPr>
              <a:buClr>
                <a:srgbClr val="FF6600"/>
              </a:buClr>
              <a:defRPr sz="1866">
                <a:solidFill>
                  <a:srgbClr val="000000"/>
                </a:solidFill>
              </a:defRPr>
            </a:lvl4pPr>
            <a:lvl5pPr>
              <a:buClr>
                <a:srgbClr val="006EAF"/>
              </a:buClr>
              <a:defRPr sz="1600">
                <a:solidFill>
                  <a:srgbClr val="000000"/>
                </a:solidFill>
              </a:defRPr>
            </a:lvl5pPr>
            <a:lvl6pPr>
              <a:defRPr sz="2399"/>
            </a:lvl6pPr>
            <a:lvl7pPr>
              <a:defRPr sz="2399"/>
            </a:lvl7pPr>
            <a:lvl8pPr>
              <a:defRPr sz="2399"/>
            </a:lvl8pPr>
            <a:lvl9pPr>
              <a:defRPr sz="2399"/>
            </a:lvl9pPr>
          </a:lstStyle>
          <a:p>
            <a:pPr lvl="0"/>
            <a:r>
              <a:rPr lang="en-US"/>
              <a:t>Subtitle</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046517" y="-349102"/>
            <a:ext cx="1914284" cy="2853559"/>
          </a:xfrm>
          <a:prstGeom prst="rect">
            <a:avLst/>
          </a:prstGeom>
        </p:spPr>
      </p:pic>
    </p:spTree>
    <p:extLst>
      <p:ext uri="{BB962C8B-B14F-4D97-AF65-F5344CB8AC3E}">
        <p14:creationId xmlns:p14="http://schemas.microsoft.com/office/powerpoint/2010/main" val="153269782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535445" y="-477000"/>
            <a:ext cx="12192000" cy="6602616"/>
          </a:xfrm>
          <a:prstGeom prst="rect">
            <a:avLst/>
          </a:prstGeom>
        </p:spPr>
      </p:pic>
      <p:cxnSp>
        <p:nvCxnSpPr>
          <p:cNvPr id="9" name="Straight Connector 8"/>
          <p:cNvCxnSpPr/>
          <p:nvPr userDrawn="1"/>
        </p:nvCxnSpPr>
        <p:spPr>
          <a:xfrm>
            <a:off x="1198962" y="1375965"/>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idx="1" hasCustomPrompt="1"/>
          </p:nvPr>
        </p:nvSpPr>
        <p:spPr>
          <a:xfrm>
            <a:off x="1198961" y="1608929"/>
            <a:ext cx="8825333" cy="4129639"/>
          </a:xfrm>
        </p:spPr>
        <p:txBody>
          <a:bodyPr/>
          <a:lstStyle>
            <a:lvl1pPr>
              <a:defRPr sz="1999" b="1">
                <a:solidFill>
                  <a:srgbClr val="FF6600"/>
                </a:solidFill>
              </a:defRPr>
            </a:lvl1pPr>
            <a:lvl2pPr marL="742727" indent="-285664">
              <a:buClr>
                <a:srgbClr val="006EAF"/>
              </a:buClr>
              <a:buFont typeface="Arial"/>
              <a:buChar char="•"/>
              <a:defRPr sz="1799">
                <a:solidFill>
                  <a:schemeClr val="tx1"/>
                </a:solidFill>
              </a:defRPr>
            </a:lvl2pPr>
            <a:lvl3pPr marL="1142657" indent="-228531">
              <a:buClr>
                <a:srgbClr val="ABCB44"/>
              </a:buClr>
              <a:buFont typeface="Courier New"/>
              <a:buChar char="o"/>
              <a:defRPr sz="1600">
                <a:solidFill>
                  <a:schemeClr val="tx1"/>
                </a:solidFill>
              </a:defRPr>
            </a:lvl3pPr>
            <a:lvl4pPr>
              <a:buClr>
                <a:srgbClr val="FF6600"/>
              </a:buClr>
              <a:defRPr sz="1400">
                <a:solidFill>
                  <a:schemeClr val="tx1"/>
                </a:solidFill>
              </a:defRPr>
            </a:lvl4pPr>
            <a:lvl5pPr>
              <a:buClr>
                <a:srgbClr val="006EAF"/>
              </a:buClr>
              <a:defRPr sz="1200">
                <a:solidFill>
                  <a:schemeClr val="tx1"/>
                </a:solidFill>
              </a:defRPr>
            </a:lvl5pPr>
          </a:lstStyle>
          <a:p>
            <a:pPr lvl="0"/>
            <a:r>
              <a:rPr lang="en-US"/>
              <a:t>Subtitle</a:t>
            </a:r>
          </a:p>
          <a:p>
            <a:pPr lvl="1"/>
            <a:r>
              <a:rPr lang="en-US"/>
              <a:t>Second level</a:t>
            </a:r>
          </a:p>
          <a:p>
            <a:pPr lvl="2"/>
            <a:r>
              <a:rPr lang="en-US"/>
              <a:t>Third level</a:t>
            </a:r>
          </a:p>
          <a:p>
            <a:pPr lvl="3"/>
            <a:r>
              <a:rPr lang="en-US"/>
              <a:t>Fourth level</a:t>
            </a:r>
          </a:p>
          <a:p>
            <a:pPr lvl="4"/>
            <a:r>
              <a:rPr lang="en-US"/>
              <a:t>Fifth level</a:t>
            </a:r>
          </a:p>
        </p:txBody>
      </p:sp>
      <p:pic>
        <p:nvPicPr>
          <p:cNvPr id="15" name="Pictur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398125" y="129799"/>
            <a:ext cx="2463640" cy="2673486"/>
          </a:xfrm>
          <a:prstGeom prst="rect">
            <a:avLst/>
          </a:prstGeom>
        </p:spPr>
      </p:pic>
      <p:sp>
        <p:nvSpPr>
          <p:cNvPr id="11" name="Text Placeholder 6"/>
          <p:cNvSpPr>
            <a:spLocks noGrp="1"/>
          </p:cNvSpPr>
          <p:nvPr>
            <p:ph type="body" sz="quarter" idx="14" hasCustomPrompt="1"/>
          </p:nvPr>
        </p:nvSpPr>
        <p:spPr>
          <a:xfrm>
            <a:off x="1123953" y="788011"/>
            <a:ext cx="8007349" cy="401969"/>
          </a:xfrm>
        </p:spPr>
        <p:txBody>
          <a:bodyPr>
            <a:noAutofit/>
          </a:bodyPr>
          <a:lstStyle>
            <a:lvl1pPr>
              <a:defRPr sz="2799" b="1">
                <a:solidFill>
                  <a:srgbClr val="ABCB44"/>
                </a:solidFill>
              </a:defRPr>
            </a:lvl1pPr>
          </a:lstStyle>
          <a:p>
            <a:pPr lvl="0"/>
            <a:r>
              <a:rPr lang="en-US"/>
              <a:t>SECTION TITLE</a:t>
            </a:r>
          </a:p>
        </p:txBody>
      </p:sp>
    </p:spTree>
    <p:extLst>
      <p:ext uri="{BB962C8B-B14F-4D97-AF65-F5344CB8AC3E}">
        <p14:creationId xmlns:p14="http://schemas.microsoft.com/office/powerpoint/2010/main" val="27638566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9" name="Rectangle 8"/>
          <p:cNvSpPr/>
          <p:nvPr userDrawn="1"/>
        </p:nvSpPr>
        <p:spPr>
          <a:xfrm>
            <a:off x="1" y="3116497"/>
            <a:ext cx="12192000" cy="2947193"/>
          </a:xfrm>
          <a:prstGeom prst="rect">
            <a:avLst/>
          </a:prstGeom>
          <a:solidFill>
            <a:srgbClr val="02883A"/>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799"/>
          </a:p>
        </p:txBody>
      </p:sp>
      <p:pic>
        <p:nvPicPr>
          <p:cNvPr id="10" name="Picture 9"/>
          <p:cNvPicPr>
            <a:picLocks noChangeAspect="1"/>
          </p:cNvPicPr>
          <p:nvPr userDrawn="1"/>
        </p:nvPicPr>
        <p:blipFill>
          <a:blip r:embed="rId2"/>
          <a:stretch>
            <a:fillRect/>
          </a:stretch>
        </p:blipFill>
        <p:spPr>
          <a:xfrm>
            <a:off x="5996064" y="2843342"/>
            <a:ext cx="4838700" cy="38100"/>
          </a:xfrm>
          <a:prstGeom prst="rect">
            <a:avLst/>
          </a:prstGeom>
        </p:spPr>
      </p:pic>
      <p:sp>
        <p:nvSpPr>
          <p:cNvPr id="17" name="Title 16"/>
          <p:cNvSpPr>
            <a:spLocks noGrp="1"/>
          </p:cNvSpPr>
          <p:nvPr>
            <p:ph type="title" hasCustomPrompt="1"/>
          </p:nvPr>
        </p:nvSpPr>
        <p:spPr>
          <a:xfrm>
            <a:off x="768283" y="877008"/>
            <a:ext cx="7529897" cy="1088648"/>
          </a:xfrm>
        </p:spPr>
        <p:txBody>
          <a:bodyPr>
            <a:noAutofit/>
          </a:bodyPr>
          <a:lstStyle>
            <a:lvl1pPr>
              <a:buFontTx/>
              <a:buNone/>
              <a:defRPr sz="4399" b="1" baseline="0">
                <a:solidFill>
                  <a:srgbClr val="EC6601"/>
                </a:solidFill>
                <a:latin typeface="Calibri" charset="0"/>
                <a:ea typeface="Calibri" charset="0"/>
                <a:cs typeface="Calibri" charset="0"/>
              </a:defRPr>
            </a:lvl1pPr>
          </a:lstStyle>
          <a:p>
            <a:r>
              <a:rPr lang="en-US"/>
              <a:t>CLICK TO EDIT MASTER SLIDE TITLE HERE.</a:t>
            </a:r>
          </a:p>
        </p:txBody>
      </p:sp>
      <p:sp>
        <p:nvSpPr>
          <p:cNvPr id="19" name="Content Placeholder 18"/>
          <p:cNvSpPr>
            <a:spLocks noGrp="1"/>
          </p:cNvSpPr>
          <p:nvPr>
            <p:ph sz="quarter" idx="10" hasCustomPrompt="1"/>
          </p:nvPr>
        </p:nvSpPr>
        <p:spPr>
          <a:xfrm>
            <a:off x="768284" y="2211052"/>
            <a:ext cx="5500687" cy="397239"/>
          </a:xfrm>
        </p:spPr>
        <p:txBody>
          <a:bodyPr>
            <a:normAutofit/>
          </a:bodyPr>
          <a:lstStyle>
            <a:lvl1pPr marL="0" indent="0">
              <a:buFontTx/>
              <a:buNone/>
              <a:defRPr sz="1999" baseline="0">
                <a:solidFill>
                  <a:srgbClr val="EC6601"/>
                </a:solidFill>
                <a:latin typeface="Georgia" charset="0"/>
                <a:ea typeface="Georgia" charset="0"/>
                <a:cs typeface="Georgia" charset="0"/>
              </a:defRPr>
            </a:lvl1pPr>
          </a:lstStyle>
          <a:p>
            <a:pPr marL="228531" marR="0" lvl="0" indent="-228531" algn="l" defTabSz="914126" rtl="0" eaLnBrk="1" fontAlgn="auto" latinLnBrk="0" hangingPunct="1">
              <a:lnSpc>
                <a:spcPct val="90000"/>
              </a:lnSpc>
              <a:spcBef>
                <a:spcPts val="1000"/>
              </a:spcBef>
              <a:spcAft>
                <a:spcPts val="0"/>
              </a:spcAft>
              <a:buClrTx/>
              <a:buSzTx/>
              <a:buFont typeface="Arial"/>
              <a:buNone/>
              <a:tabLst/>
              <a:defRPr/>
            </a:pPr>
            <a:r>
              <a:rPr lang="en-US"/>
              <a:t>Click to Edit Master Slide Sub-Title</a:t>
            </a:r>
          </a:p>
        </p:txBody>
      </p:sp>
      <p:sp>
        <p:nvSpPr>
          <p:cNvPr id="25" name="Text Placeholder 24"/>
          <p:cNvSpPr>
            <a:spLocks noGrp="1"/>
          </p:cNvSpPr>
          <p:nvPr>
            <p:ph type="body" sz="quarter" idx="12" hasCustomPrompt="1"/>
          </p:nvPr>
        </p:nvSpPr>
        <p:spPr>
          <a:xfrm>
            <a:off x="768674" y="4603868"/>
            <a:ext cx="2886075" cy="272675"/>
          </a:xfrm>
        </p:spPr>
        <p:txBody>
          <a:bodyPr>
            <a:noAutofit/>
          </a:bodyPr>
          <a:lstStyle>
            <a:lvl1pPr marL="0" indent="0">
              <a:buFontTx/>
              <a:buNone/>
              <a:defRPr sz="1600" b="1">
                <a:solidFill>
                  <a:schemeClr val="bg1"/>
                </a:solidFill>
              </a:defRPr>
            </a:lvl1pPr>
          </a:lstStyle>
          <a:p>
            <a:pPr marL="228531" marR="0" lvl="0" indent="-228531" algn="l" defTabSz="914126" rtl="0" eaLnBrk="1" fontAlgn="auto" latinLnBrk="0" hangingPunct="1">
              <a:lnSpc>
                <a:spcPct val="90000"/>
              </a:lnSpc>
              <a:spcBef>
                <a:spcPts val="1000"/>
              </a:spcBef>
              <a:spcAft>
                <a:spcPts val="0"/>
              </a:spcAft>
              <a:buClrTx/>
              <a:buSzTx/>
              <a:buFont typeface="Arial"/>
              <a:buNone/>
              <a:tabLst/>
              <a:defRPr/>
            </a:pPr>
            <a:r>
              <a:rPr lang="en-US"/>
              <a:t>Presenter Name</a:t>
            </a:r>
          </a:p>
        </p:txBody>
      </p:sp>
      <p:sp>
        <p:nvSpPr>
          <p:cNvPr id="27" name="Text Placeholder 26"/>
          <p:cNvSpPr>
            <a:spLocks noGrp="1"/>
          </p:cNvSpPr>
          <p:nvPr>
            <p:ph type="body" sz="quarter" idx="13" hasCustomPrompt="1"/>
          </p:nvPr>
        </p:nvSpPr>
        <p:spPr>
          <a:xfrm>
            <a:off x="768284" y="4899403"/>
            <a:ext cx="2886075" cy="297341"/>
          </a:xfrm>
        </p:spPr>
        <p:txBody>
          <a:bodyPr>
            <a:normAutofit/>
          </a:bodyPr>
          <a:lstStyle>
            <a:lvl1pPr marL="0" indent="0">
              <a:buFontTx/>
              <a:buNone/>
              <a:defRPr sz="1200" baseline="0">
                <a:solidFill>
                  <a:schemeClr val="bg1"/>
                </a:solidFill>
                <a:latin typeface="Georgia" charset="0"/>
                <a:ea typeface="Georgia" charset="0"/>
                <a:cs typeface="Georgia" charset="0"/>
              </a:defRPr>
            </a:lvl1pPr>
          </a:lstStyle>
          <a:p>
            <a:pPr marL="228531" marR="0" lvl="0" indent="-228531" algn="l" defTabSz="914126" rtl="0" eaLnBrk="1" fontAlgn="auto" latinLnBrk="0" hangingPunct="1">
              <a:lnSpc>
                <a:spcPct val="90000"/>
              </a:lnSpc>
              <a:spcBef>
                <a:spcPts val="1000"/>
              </a:spcBef>
              <a:spcAft>
                <a:spcPts val="0"/>
              </a:spcAft>
              <a:buClrTx/>
              <a:buSzTx/>
              <a:buFont typeface="Arial"/>
              <a:buNone/>
              <a:tabLst/>
              <a:defRPr/>
            </a:pPr>
            <a:r>
              <a:rPr lang="en-US"/>
              <a:t>Click to edit title</a:t>
            </a:r>
          </a:p>
        </p:txBody>
      </p:sp>
      <p:sp>
        <p:nvSpPr>
          <p:cNvPr id="28" name="Text Placeholder 24"/>
          <p:cNvSpPr>
            <a:spLocks noGrp="1"/>
          </p:cNvSpPr>
          <p:nvPr>
            <p:ph type="body" sz="quarter" idx="14" hasCustomPrompt="1"/>
          </p:nvPr>
        </p:nvSpPr>
        <p:spPr>
          <a:xfrm>
            <a:off x="768674" y="5367331"/>
            <a:ext cx="2886075" cy="272675"/>
          </a:xfrm>
        </p:spPr>
        <p:txBody>
          <a:bodyPr>
            <a:noAutofit/>
          </a:bodyPr>
          <a:lstStyle>
            <a:lvl1pPr marL="0" indent="0">
              <a:buFontTx/>
              <a:buNone/>
              <a:defRPr sz="1600" b="1">
                <a:solidFill>
                  <a:schemeClr val="bg1"/>
                </a:solidFill>
              </a:defRPr>
            </a:lvl1pPr>
          </a:lstStyle>
          <a:p>
            <a:pPr marL="228531" marR="0" lvl="0" indent="-228531" algn="l" defTabSz="914126" rtl="0" eaLnBrk="1" fontAlgn="auto" latinLnBrk="0" hangingPunct="1">
              <a:lnSpc>
                <a:spcPct val="90000"/>
              </a:lnSpc>
              <a:spcBef>
                <a:spcPts val="1000"/>
              </a:spcBef>
              <a:spcAft>
                <a:spcPts val="0"/>
              </a:spcAft>
              <a:buClrTx/>
              <a:buSzTx/>
              <a:buFont typeface="Arial"/>
              <a:buNone/>
              <a:tabLst/>
              <a:defRPr/>
            </a:pPr>
            <a:r>
              <a:rPr lang="en-US"/>
              <a:t>Presenter Name</a:t>
            </a:r>
          </a:p>
        </p:txBody>
      </p:sp>
      <p:sp>
        <p:nvSpPr>
          <p:cNvPr id="29" name="Text Placeholder 26"/>
          <p:cNvSpPr>
            <a:spLocks noGrp="1"/>
          </p:cNvSpPr>
          <p:nvPr>
            <p:ph type="body" sz="quarter" idx="15" hasCustomPrompt="1"/>
          </p:nvPr>
        </p:nvSpPr>
        <p:spPr>
          <a:xfrm>
            <a:off x="768284" y="5662866"/>
            <a:ext cx="2886075" cy="297341"/>
          </a:xfrm>
        </p:spPr>
        <p:txBody>
          <a:bodyPr>
            <a:normAutofit/>
          </a:bodyPr>
          <a:lstStyle>
            <a:lvl1pPr marL="0" indent="0">
              <a:buFontTx/>
              <a:buNone/>
              <a:defRPr sz="1200" baseline="0">
                <a:solidFill>
                  <a:schemeClr val="bg1"/>
                </a:solidFill>
                <a:latin typeface="Georgia" charset="0"/>
                <a:ea typeface="Georgia" charset="0"/>
                <a:cs typeface="Georgia" charset="0"/>
              </a:defRPr>
            </a:lvl1pPr>
          </a:lstStyle>
          <a:p>
            <a:pPr marL="228531" marR="0" lvl="0" indent="-228531" algn="l" defTabSz="914126" rtl="0" eaLnBrk="1" fontAlgn="auto" latinLnBrk="0" hangingPunct="1">
              <a:lnSpc>
                <a:spcPct val="90000"/>
              </a:lnSpc>
              <a:spcBef>
                <a:spcPts val="1000"/>
              </a:spcBef>
              <a:spcAft>
                <a:spcPts val="0"/>
              </a:spcAft>
              <a:buClrTx/>
              <a:buSzTx/>
              <a:buFont typeface="Arial"/>
              <a:buNone/>
              <a:tabLst/>
              <a:defRPr/>
            </a:pPr>
            <a:r>
              <a:rPr lang="en-US"/>
              <a:t>Click to edit title</a:t>
            </a:r>
          </a:p>
        </p:txBody>
      </p:sp>
      <p:sp>
        <p:nvSpPr>
          <p:cNvPr id="30" name="Oval 29"/>
          <p:cNvSpPr/>
          <p:nvPr userDrawn="1"/>
        </p:nvSpPr>
        <p:spPr>
          <a:xfrm>
            <a:off x="7812449" y="637516"/>
            <a:ext cx="4957958" cy="49579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14" name="Picture 13"/>
          <p:cNvPicPr>
            <a:picLocks noChangeAspect="1"/>
          </p:cNvPicPr>
          <p:nvPr userDrawn="1"/>
        </p:nvPicPr>
        <p:blipFill>
          <a:blip r:embed="rId2"/>
          <a:stretch>
            <a:fillRect/>
          </a:stretch>
        </p:blipFill>
        <p:spPr>
          <a:xfrm>
            <a:off x="768283" y="4381428"/>
            <a:ext cx="4838700" cy="38100"/>
          </a:xfrm>
          <a:prstGeom prst="rect">
            <a:avLst/>
          </a:prstGeom>
        </p:spPr>
      </p:pic>
      <p:pic>
        <p:nvPicPr>
          <p:cNvPr id="13" name="Picture 1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2307" y="523155"/>
            <a:ext cx="5186680" cy="5186680"/>
          </a:xfrm>
          <a:prstGeom prst="rect">
            <a:avLst/>
          </a:prstGeom>
        </p:spPr>
      </p:pic>
      <p:sp>
        <p:nvSpPr>
          <p:cNvPr id="5" name="Text Placeholder 4"/>
          <p:cNvSpPr>
            <a:spLocks noGrp="1"/>
          </p:cNvSpPr>
          <p:nvPr>
            <p:ph type="body" sz="quarter" idx="16" hasCustomPrompt="1"/>
          </p:nvPr>
        </p:nvSpPr>
        <p:spPr>
          <a:xfrm>
            <a:off x="768350" y="3495641"/>
            <a:ext cx="4946650" cy="744617"/>
          </a:xfrm>
        </p:spPr>
        <p:txBody>
          <a:bodyPr>
            <a:noAutofit/>
          </a:bodyPr>
          <a:lstStyle>
            <a:lvl1pPr marL="0" indent="0">
              <a:buFontTx/>
              <a:buNone/>
              <a:defRPr sz="2199" b="1" baseline="0">
                <a:solidFill>
                  <a:schemeClr val="bg1"/>
                </a:solidFill>
              </a:defRPr>
            </a:lvl1pPr>
          </a:lstStyle>
          <a:p>
            <a:pPr marL="228531" marR="0" lvl="0" indent="-228531" algn="l" defTabSz="914126" rtl="0" eaLnBrk="1" fontAlgn="auto" latinLnBrk="0" hangingPunct="1">
              <a:lnSpc>
                <a:spcPct val="90000"/>
              </a:lnSpc>
              <a:spcBef>
                <a:spcPts val="1000"/>
              </a:spcBef>
              <a:spcAft>
                <a:spcPts val="0"/>
              </a:spcAft>
              <a:buClr>
                <a:srgbClr val="EC6601"/>
              </a:buClr>
              <a:buSzTx/>
              <a:buFont typeface="Arial"/>
              <a:buNone/>
              <a:tabLst/>
              <a:defRPr/>
            </a:pPr>
            <a:r>
              <a:rPr lang="en-US"/>
              <a:t>The Program Monitoring and Operational Support Division </a:t>
            </a:r>
          </a:p>
        </p:txBody>
      </p:sp>
    </p:spTree>
    <p:extLst>
      <p:ext uri="{BB962C8B-B14F-4D97-AF65-F5344CB8AC3E}">
        <p14:creationId xmlns:p14="http://schemas.microsoft.com/office/powerpoint/2010/main" val="358202888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7" name="Rectangle 6"/>
          <p:cNvSpPr/>
          <p:nvPr userDrawn="1"/>
        </p:nvSpPr>
        <p:spPr>
          <a:xfrm>
            <a:off x="1" y="3116495"/>
            <a:ext cx="12192000" cy="3754436"/>
          </a:xfrm>
          <a:prstGeom prst="rect">
            <a:avLst/>
          </a:prstGeom>
          <a:solidFill>
            <a:srgbClr val="02883A"/>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799"/>
          </a:p>
        </p:txBody>
      </p:sp>
      <p:sp>
        <p:nvSpPr>
          <p:cNvPr id="8" name="Oval 7"/>
          <p:cNvSpPr/>
          <p:nvPr userDrawn="1"/>
        </p:nvSpPr>
        <p:spPr>
          <a:xfrm>
            <a:off x="3997309" y="796329"/>
            <a:ext cx="4197384" cy="41973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 name="Title 1"/>
          <p:cNvSpPr>
            <a:spLocks noGrp="1"/>
          </p:cNvSpPr>
          <p:nvPr>
            <p:ph type="title" hasCustomPrompt="1"/>
          </p:nvPr>
        </p:nvSpPr>
        <p:spPr>
          <a:xfrm>
            <a:off x="2127886" y="796331"/>
            <a:ext cx="7936230" cy="1325563"/>
          </a:xfrm>
        </p:spPr>
        <p:txBody>
          <a:bodyPr>
            <a:normAutofit/>
          </a:bodyPr>
          <a:lstStyle>
            <a:lvl1pPr algn="ctr">
              <a:buFontTx/>
              <a:buNone/>
              <a:defRPr sz="3599" baseline="0">
                <a:solidFill>
                  <a:srgbClr val="EC6601"/>
                </a:solidFill>
              </a:defRPr>
            </a:lvl1pPr>
          </a:lstStyle>
          <a:p>
            <a:r>
              <a:rPr lang="en-US"/>
              <a:t>CLICK TO EDIT DIVIDER</a:t>
            </a:r>
            <a:br>
              <a:rPr lang="en-US"/>
            </a:br>
            <a:r>
              <a:rPr lang="en-US"/>
              <a:t>SLIDE TITLE</a:t>
            </a:r>
          </a:p>
        </p:txBody>
      </p:sp>
      <p:sp>
        <p:nvSpPr>
          <p:cNvPr id="10" name="Text Placeholder 9"/>
          <p:cNvSpPr>
            <a:spLocks noGrp="1"/>
          </p:cNvSpPr>
          <p:nvPr>
            <p:ph type="body" sz="quarter" idx="10" hasCustomPrompt="1"/>
          </p:nvPr>
        </p:nvSpPr>
        <p:spPr>
          <a:xfrm>
            <a:off x="4050031" y="5554498"/>
            <a:ext cx="4091940" cy="377825"/>
          </a:xfrm>
        </p:spPr>
        <p:txBody>
          <a:bodyPr>
            <a:normAutofit/>
          </a:bodyPr>
          <a:lstStyle>
            <a:lvl1pPr marL="0" indent="0" algn="ctr">
              <a:buFontTx/>
              <a:buNone/>
              <a:defRPr sz="1999" baseline="0">
                <a:solidFill>
                  <a:schemeClr val="bg1"/>
                </a:solidFill>
                <a:latin typeface="Georgia" charset="0"/>
                <a:ea typeface="Georgia" charset="0"/>
                <a:cs typeface="Georgia" charset="0"/>
              </a:defRPr>
            </a:lvl1pPr>
          </a:lstStyle>
          <a:p>
            <a:pPr marL="228531" marR="0" lvl="0" indent="-228531" algn="l" defTabSz="914126" rtl="0" eaLnBrk="1" fontAlgn="auto" latinLnBrk="0" hangingPunct="1">
              <a:lnSpc>
                <a:spcPct val="90000"/>
              </a:lnSpc>
              <a:spcBef>
                <a:spcPts val="1000"/>
              </a:spcBef>
              <a:spcAft>
                <a:spcPts val="0"/>
              </a:spcAft>
              <a:buClrTx/>
              <a:buSzTx/>
              <a:buFont typeface="Arial"/>
              <a:buNone/>
              <a:tabLst/>
              <a:defRPr/>
            </a:pPr>
            <a:r>
              <a:rPr lang="en-US"/>
              <a:t>Click to edit divider slide sub-title</a:t>
            </a:r>
          </a:p>
        </p:txBody>
      </p:sp>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7239" y="1773483"/>
            <a:ext cx="3420872" cy="3420872"/>
          </a:xfrm>
          <a:prstGeom prst="rect">
            <a:avLst/>
          </a:prstGeom>
        </p:spPr>
      </p:pic>
      <p:pic>
        <p:nvPicPr>
          <p:cNvPr id="4" name="Picture 3">
            <a:extLst>
              <a:ext uri="{FF2B5EF4-FFF2-40B4-BE49-F238E27FC236}">
                <a16:creationId xmlns:a16="http://schemas.microsoft.com/office/drawing/2014/main" id="{47D07F6A-41EF-122B-7736-981EEC3CF11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38540" y="6338460"/>
            <a:ext cx="2785465" cy="381000"/>
          </a:xfrm>
          <a:prstGeom prst="rect">
            <a:avLst/>
          </a:prstGeom>
        </p:spPr>
      </p:pic>
    </p:spTree>
    <p:extLst>
      <p:ext uri="{BB962C8B-B14F-4D97-AF65-F5344CB8AC3E}">
        <p14:creationId xmlns:p14="http://schemas.microsoft.com/office/powerpoint/2010/main" val="191738813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8" name="Oval 7"/>
          <p:cNvSpPr/>
          <p:nvPr userDrawn="1"/>
        </p:nvSpPr>
        <p:spPr>
          <a:xfrm>
            <a:off x="8569308" y="3413799"/>
            <a:ext cx="4197384" cy="41973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 name="Title 1"/>
          <p:cNvSpPr>
            <a:spLocks noGrp="1"/>
          </p:cNvSpPr>
          <p:nvPr>
            <p:ph type="title" hasCustomPrompt="1"/>
          </p:nvPr>
        </p:nvSpPr>
        <p:spPr>
          <a:xfrm>
            <a:off x="500382" y="437834"/>
            <a:ext cx="7660502" cy="501333"/>
          </a:xfrm>
        </p:spPr>
        <p:txBody>
          <a:bodyPr anchor="b">
            <a:noAutofit/>
          </a:bodyPr>
          <a:lstStyle>
            <a:lvl1pPr>
              <a:buFontTx/>
              <a:buNone/>
              <a:defRPr sz="2999">
                <a:solidFill>
                  <a:srgbClr val="02883A"/>
                </a:solidFill>
              </a:defRPr>
            </a:lvl1pPr>
          </a:lstStyle>
          <a:p>
            <a:r>
              <a:rPr lang="en-US"/>
              <a:t>SECTION TITLE</a:t>
            </a:r>
          </a:p>
        </p:txBody>
      </p:sp>
      <p:sp>
        <p:nvSpPr>
          <p:cNvPr id="3" name="Text Placeholder 2"/>
          <p:cNvSpPr>
            <a:spLocks noGrp="1"/>
          </p:cNvSpPr>
          <p:nvPr>
            <p:ph type="body" idx="1" hasCustomPrompt="1"/>
          </p:nvPr>
        </p:nvSpPr>
        <p:spPr>
          <a:xfrm>
            <a:off x="500382" y="1551167"/>
            <a:ext cx="7660502" cy="416877"/>
          </a:xfrm>
        </p:spPr>
        <p:txBody>
          <a:bodyPr/>
          <a:lstStyle>
            <a:lvl1pPr marL="0" indent="0">
              <a:buFontTx/>
              <a:buNone/>
              <a:defRPr sz="2399" b="1">
                <a:solidFill>
                  <a:srgbClr val="EC6601"/>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Headline Here</a:t>
            </a:r>
          </a:p>
        </p:txBody>
      </p:sp>
      <p:sp>
        <p:nvSpPr>
          <p:cNvPr id="10" name="Text Placeholder 9"/>
          <p:cNvSpPr>
            <a:spLocks noGrp="1"/>
          </p:cNvSpPr>
          <p:nvPr>
            <p:ph type="body" sz="quarter" idx="10" hasCustomPrompt="1"/>
          </p:nvPr>
        </p:nvSpPr>
        <p:spPr>
          <a:xfrm>
            <a:off x="500064" y="2136777"/>
            <a:ext cx="7660888" cy="3375025"/>
          </a:xfrm>
        </p:spPr>
        <p:txBody>
          <a:bodyPr>
            <a:normAutofit/>
          </a:bodyPr>
          <a:lstStyle>
            <a:lvl1pPr marL="0" marR="0" indent="0" algn="l" defTabSz="914126" rtl="0" eaLnBrk="1" fontAlgn="auto" latinLnBrk="0" hangingPunct="1">
              <a:lnSpc>
                <a:spcPct val="90000"/>
              </a:lnSpc>
              <a:spcBef>
                <a:spcPts val="1000"/>
              </a:spcBef>
              <a:spcAft>
                <a:spcPts val="0"/>
              </a:spcAft>
              <a:buClrTx/>
              <a:buSzTx/>
              <a:buFontTx/>
              <a:buNone/>
              <a:tabLst/>
              <a:defRPr sz="2399" baseline="0"/>
            </a:lvl1pPr>
          </a:lstStyle>
          <a:p>
            <a:pPr marL="228531" marR="0" lvl="0" indent="-228531" algn="l" defTabSz="914126" rtl="0" eaLnBrk="1" fontAlgn="auto" latinLnBrk="0" hangingPunct="1">
              <a:lnSpc>
                <a:spcPct val="90000"/>
              </a:lnSpc>
              <a:spcBef>
                <a:spcPts val="1000"/>
              </a:spcBef>
              <a:spcAft>
                <a:spcPts val="0"/>
              </a:spcAft>
              <a:buClrTx/>
              <a:buSzTx/>
              <a:buFont typeface="Arial"/>
              <a:buNone/>
              <a:tabLst/>
              <a:defRPr/>
            </a:pPr>
            <a:r>
              <a:rPr lang="en-US"/>
              <a:t>Click to edit body copy.</a:t>
            </a:r>
          </a:p>
        </p:txBody>
      </p:sp>
      <p:cxnSp>
        <p:nvCxnSpPr>
          <p:cNvPr id="5" name="Straight Connector 4"/>
          <p:cNvCxnSpPr/>
          <p:nvPr userDrawn="1"/>
        </p:nvCxnSpPr>
        <p:spPr>
          <a:xfrm>
            <a:off x="500064" y="1085850"/>
            <a:ext cx="11158537" cy="0"/>
          </a:xfrm>
          <a:prstGeom prst="line">
            <a:avLst/>
          </a:prstGeom>
          <a:ln w="28575" cap="rnd">
            <a:solidFill>
              <a:srgbClr val="02883A"/>
            </a:solidFill>
            <a:prstDash val="sysDot"/>
            <a:round/>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16400" y="2726379"/>
            <a:ext cx="4350292" cy="4350292"/>
          </a:xfrm>
          <a:prstGeom prst="rect">
            <a:avLst/>
          </a:prstGeom>
        </p:spPr>
      </p:pic>
    </p:spTree>
    <p:extLst>
      <p:ext uri="{BB962C8B-B14F-4D97-AF65-F5344CB8AC3E}">
        <p14:creationId xmlns:p14="http://schemas.microsoft.com/office/powerpoint/2010/main" val="247600972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15188" y="2179957"/>
            <a:ext cx="7443412" cy="3386455"/>
          </a:xfrm>
        </p:spPr>
        <p:txBody>
          <a:bodyPr>
            <a:normAutofit/>
          </a:bodyPr>
          <a:lstStyle>
            <a:lvl1pPr marL="0" indent="0">
              <a:buFontTx/>
              <a:buNone/>
              <a:defRPr sz="2399" baseline="0"/>
            </a:lvl1pPr>
          </a:lstStyle>
          <a:p>
            <a:pPr marL="228531" marR="0" lvl="0" indent="-228531" algn="l" defTabSz="914126" rtl="0" eaLnBrk="1" fontAlgn="auto" latinLnBrk="0" hangingPunct="1">
              <a:lnSpc>
                <a:spcPct val="90000"/>
              </a:lnSpc>
              <a:spcBef>
                <a:spcPts val="1000"/>
              </a:spcBef>
              <a:spcAft>
                <a:spcPts val="0"/>
              </a:spcAft>
              <a:buClrTx/>
              <a:buSzTx/>
              <a:buFont typeface="Arial"/>
              <a:buNone/>
              <a:tabLst/>
              <a:defRPr/>
            </a:pPr>
            <a:r>
              <a:rPr lang="en-US"/>
              <a:t>Click to edit body copy</a:t>
            </a:r>
          </a:p>
        </p:txBody>
      </p:sp>
      <p:sp>
        <p:nvSpPr>
          <p:cNvPr id="9" name="Text Placeholder 2"/>
          <p:cNvSpPr>
            <a:spLocks noGrp="1"/>
          </p:cNvSpPr>
          <p:nvPr>
            <p:ph type="body" idx="10" hasCustomPrompt="1"/>
          </p:nvPr>
        </p:nvSpPr>
        <p:spPr>
          <a:xfrm>
            <a:off x="4215188" y="1551167"/>
            <a:ext cx="7443412" cy="416877"/>
          </a:xfrm>
        </p:spPr>
        <p:txBody>
          <a:bodyPr/>
          <a:lstStyle>
            <a:lvl1pPr marL="0" indent="0">
              <a:buFontTx/>
              <a:buNone/>
              <a:defRPr sz="2399" b="1">
                <a:solidFill>
                  <a:srgbClr val="EC6601"/>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Headline Here</a:t>
            </a:r>
          </a:p>
        </p:txBody>
      </p:sp>
      <p:sp>
        <p:nvSpPr>
          <p:cNvPr id="8" name="Title 1"/>
          <p:cNvSpPr>
            <a:spLocks noGrp="1"/>
          </p:cNvSpPr>
          <p:nvPr>
            <p:ph type="title" hasCustomPrompt="1"/>
          </p:nvPr>
        </p:nvSpPr>
        <p:spPr>
          <a:xfrm>
            <a:off x="500381" y="437834"/>
            <a:ext cx="7443412" cy="501333"/>
          </a:xfrm>
        </p:spPr>
        <p:txBody>
          <a:bodyPr anchor="b">
            <a:noAutofit/>
          </a:bodyPr>
          <a:lstStyle>
            <a:lvl1pPr>
              <a:defRPr sz="2999">
                <a:solidFill>
                  <a:srgbClr val="02883A"/>
                </a:solidFill>
              </a:defRPr>
            </a:lvl1pPr>
          </a:lstStyle>
          <a:p>
            <a:r>
              <a:rPr lang="en-US"/>
              <a:t>SECTION TITLE</a:t>
            </a:r>
          </a:p>
        </p:txBody>
      </p:sp>
      <p:cxnSp>
        <p:nvCxnSpPr>
          <p:cNvPr id="5" name="Straight Connector 4"/>
          <p:cNvCxnSpPr/>
          <p:nvPr userDrawn="1"/>
        </p:nvCxnSpPr>
        <p:spPr>
          <a:xfrm>
            <a:off x="500064" y="1085850"/>
            <a:ext cx="11158537" cy="0"/>
          </a:xfrm>
          <a:prstGeom prst="line">
            <a:avLst/>
          </a:prstGeom>
          <a:ln w="28575" cap="rnd">
            <a:solidFill>
              <a:srgbClr val="02883A"/>
            </a:solidFill>
            <a:prstDash val="sysDot"/>
            <a:round/>
          </a:ln>
        </p:spPr>
        <p:style>
          <a:lnRef idx="1">
            <a:schemeClr val="accent1"/>
          </a:lnRef>
          <a:fillRef idx="0">
            <a:schemeClr val="accent1"/>
          </a:fillRef>
          <a:effectRef idx="0">
            <a:schemeClr val="accent1"/>
          </a:effectRef>
          <a:fontRef idx="minor">
            <a:schemeClr val="tx1"/>
          </a:fontRef>
        </p:style>
      </p:cxnSp>
      <p:sp>
        <p:nvSpPr>
          <p:cNvPr id="4" name="Picture Placeholder 3"/>
          <p:cNvSpPr>
            <a:spLocks noGrp="1"/>
          </p:cNvSpPr>
          <p:nvPr>
            <p:ph type="pic" sz="quarter" idx="11"/>
          </p:nvPr>
        </p:nvSpPr>
        <p:spPr>
          <a:xfrm>
            <a:off x="500064" y="1550988"/>
            <a:ext cx="3474720" cy="4014787"/>
          </a:xfrm>
        </p:spPr>
        <p:txBody>
          <a:bodyPr/>
          <a:lstStyle/>
          <a:p>
            <a:pPr marL="228531" marR="0" lvl="0" indent="-228531" algn="l" defTabSz="914126" rtl="0" eaLnBrk="1" fontAlgn="auto" latinLnBrk="0" hangingPunct="1">
              <a:lnSpc>
                <a:spcPct val="90000"/>
              </a:lnSpc>
              <a:spcBef>
                <a:spcPts val="1000"/>
              </a:spcBef>
              <a:spcAft>
                <a:spcPts val="0"/>
              </a:spcAft>
              <a:buClrTx/>
              <a:buSzTx/>
              <a:buFont typeface="Arial"/>
              <a:buNone/>
              <a:tabLst/>
              <a:defRPr/>
            </a:pPr>
            <a:endParaRPr lang="en-US"/>
          </a:p>
        </p:txBody>
      </p:sp>
    </p:spTree>
    <p:extLst>
      <p:ext uri="{BB962C8B-B14F-4D97-AF65-F5344CB8AC3E}">
        <p14:creationId xmlns:p14="http://schemas.microsoft.com/office/powerpoint/2010/main" val="12367223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0064" y="1751783"/>
            <a:ext cx="8026717" cy="927380"/>
          </a:xfrm>
        </p:spPr>
        <p:txBody>
          <a:bodyPr>
            <a:noAutofit/>
          </a:bodyPr>
          <a:lstStyle>
            <a:lvl1pPr>
              <a:defRPr sz="9597">
                <a:solidFill>
                  <a:srgbClr val="EC6601"/>
                </a:solidFill>
              </a:defRPr>
            </a:lvl1pPr>
          </a:lstStyle>
          <a:p>
            <a:r>
              <a:rPr lang="en-US"/>
              <a:t>25%</a:t>
            </a:r>
          </a:p>
        </p:txBody>
      </p:sp>
      <p:sp>
        <p:nvSpPr>
          <p:cNvPr id="7" name="Title 1"/>
          <p:cNvSpPr txBox="1">
            <a:spLocks/>
          </p:cNvSpPr>
          <p:nvPr userDrawn="1"/>
        </p:nvSpPr>
        <p:spPr>
          <a:xfrm>
            <a:off x="500381" y="437834"/>
            <a:ext cx="7635090" cy="501333"/>
          </a:xfrm>
          <a:prstGeom prst="rect">
            <a:avLst/>
          </a:prstGeom>
        </p:spPr>
        <p:txBody>
          <a:bodyPr vert="horz" lIns="91416" tIns="45708" rIns="91416" bIns="45708" rtlCol="0" anchor="b">
            <a:noAutofit/>
          </a:bodyPr>
          <a:lstStyle>
            <a:lvl1pPr algn="l" defTabSz="914400" rtl="0" eaLnBrk="1" latinLnBrk="0" hangingPunct="1">
              <a:lnSpc>
                <a:spcPct val="90000"/>
              </a:lnSpc>
              <a:spcBef>
                <a:spcPct val="0"/>
              </a:spcBef>
              <a:buNone/>
              <a:defRPr sz="3000" b="1" kern="1200">
                <a:solidFill>
                  <a:srgbClr val="02883A"/>
                </a:solidFill>
                <a:latin typeface="Calibri" charset="0"/>
                <a:ea typeface="Calibri" charset="0"/>
                <a:cs typeface="Calibri" charset="0"/>
              </a:defRPr>
            </a:lvl1pPr>
          </a:lstStyle>
          <a:p>
            <a:r>
              <a:rPr lang="en-US" sz="2999"/>
              <a:t>SECTION TITLE</a:t>
            </a:r>
          </a:p>
        </p:txBody>
      </p:sp>
      <p:cxnSp>
        <p:nvCxnSpPr>
          <p:cNvPr id="8" name="Straight Connector 7"/>
          <p:cNvCxnSpPr/>
          <p:nvPr userDrawn="1"/>
        </p:nvCxnSpPr>
        <p:spPr>
          <a:xfrm>
            <a:off x="500064" y="1085850"/>
            <a:ext cx="11158537" cy="0"/>
          </a:xfrm>
          <a:prstGeom prst="line">
            <a:avLst/>
          </a:prstGeom>
          <a:ln w="28575" cap="rnd">
            <a:solidFill>
              <a:srgbClr val="02883A"/>
            </a:solidFill>
            <a:prstDash val="sysDot"/>
            <a:round/>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a:xfrm>
            <a:off x="1" y="3116497"/>
            <a:ext cx="12192000" cy="2964265"/>
          </a:xfrm>
          <a:prstGeom prst="rect">
            <a:avLst/>
          </a:prstGeom>
          <a:solidFill>
            <a:srgbClr val="02883A"/>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799"/>
          </a:p>
        </p:txBody>
      </p:sp>
      <p:sp>
        <p:nvSpPr>
          <p:cNvPr id="10" name="Oval 9"/>
          <p:cNvSpPr/>
          <p:nvPr userDrawn="1"/>
        </p:nvSpPr>
        <p:spPr>
          <a:xfrm>
            <a:off x="8916972" y="796329"/>
            <a:ext cx="4197384" cy="41973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2" name="Content Placeholder 11"/>
          <p:cNvSpPr>
            <a:spLocks noGrp="1"/>
          </p:cNvSpPr>
          <p:nvPr>
            <p:ph sz="quarter" idx="10" hasCustomPrompt="1"/>
          </p:nvPr>
        </p:nvSpPr>
        <p:spPr>
          <a:xfrm>
            <a:off x="500063" y="3589338"/>
            <a:ext cx="8026400" cy="2286000"/>
          </a:xfrm>
        </p:spPr>
        <p:txBody>
          <a:bodyPr>
            <a:normAutofit/>
          </a:bodyPr>
          <a:lstStyle>
            <a:lvl1pPr marL="0" indent="0">
              <a:buFontTx/>
              <a:buNone/>
              <a:defRPr sz="2399" b="1" baseline="0">
                <a:solidFill>
                  <a:schemeClr val="bg1"/>
                </a:solidFill>
              </a:defRPr>
            </a:lvl1pPr>
          </a:lstStyle>
          <a:p>
            <a:pPr marL="228531" marR="0" lvl="0" indent="-228531" algn="l" defTabSz="914126" rtl="0" eaLnBrk="1" fontAlgn="auto" latinLnBrk="0" hangingPunct="1">
              <a:lnSpc>
                <a:spcPct val="90000"/>
              </a:lnSpc>
              <a:spcBef>
                <a:spcPts val="1000"/>
              </a:spcBef>
              <a:spcAft>
                <a:spcPts val="0"/>
              </a:spcAft>
              <a:buClr>
                <a:srgbClr val="EC6601"/>
              </a:buClr>
              <a:buSzTx/>
              <a:buFont typeface="Arial"/>
              <a:buNone/>
              <a:tabLst/>
              <a:defRPr/>
            </a:pPr>
            <a:r>
              <a:rPr lang="en-US"/>
              <a:t>Click to edit placeholder copy. </a:t>
            </a:r>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94192" y="1435731"/>
            <a:ext cx="5184648" cy="3164086"/>
          </a:xfrm>
          <a:prstGeom prst="rect">
            <a:avLst/>
          </a:prstGeom>
        </p:spPr>
      </p:pic>
      <p:sp>
        <p:nvSpPr>
          <p:cNvPr id="14" name="Title 1"/>
          <p:cNvSpPr txBox="1">
            <a:spLocks/>
          </p:cNvSpPr>
          <p:nvPr userDrawn="1"/>
        </p:nvSpPr>
        <p:spPr>
          <a:xfrm>
            <a:off x="500381" y="437834"/>
            <a:ext cx="7443412" cy="501333"/>
          </a:xfrm>
          <a:prstGeom prst="rect">
            <a:avLst/>
          </a:prstGeom>
        </p:spPr>
        <p:txBody>
          <a:bodyPr vert="horz" lIns="91416" tIns="45708" rIns="91416" bIns="45708" rtlCol="0" anchor="b">
            <a:noAutofit/>
          </a:bodyPr>
          <a:lstStyle>
            <a:lvl1pPr algn="l" defTabSz="914400" rtl="0" eaLnBrk="1" latinLnBrk="0" hangingPunct="1">
              <a:lnSpc>
                <a:spcPct val="90000"/>
              </a:lnSpc>
              <a:spcBef>
                <a:spcPct val="0"/>
              </a:spcBef>
              <a:buNone/>
              <a:defRPr sz="3000" b="1" kern="1200">
                <a:solidFill>
                  <a:srgbClr val="02883A"/>
                </a:solidFill>
                <a:latin typeface="Calibri" charset="0"/>
                <a:ea typeface="Calibri" charset="0"/>
                <a:cs typeface="Calibri" charset="0"/>
              </a:defRPr>
            </a:lvl1pPr>
          </a:lstStyle>
          <a:p>
            <a:r>
              <a:rPr lang="en-US" sz="2999"/>
              <a:t>SECTION TITLE</a:t>
            </a:r>
          </a:p>
        </p:txBody>
      </p:sp>
    </p:spTree>
    <p:extLst>
      <p:ext uri="{BB962C8B-B14F-4D97-AF65-F5344CB8AC3E}">
        <p14:creationId xmlns:p14="http://schemas.microsoft.com/office/powerpoint/2010/main" val="11434716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500381" y="437834"/>
            <a:ext cx="7443412" cy="501333"/>
          </a:xfrm>
        </p:spPr>
        <p:txBody>
          <a:bodyPr anchor="b">
            <a:noAutofit/>
          </a:bodyPr>
          <a:lstStyle>
            <a:lvl1pPr>
              <a:defRPr sz="2999">
                <a:solidFill>
                  <a:srgbClr val="02883A"/>
                </a:solidFill>
              </a:defRPr>
            </a:lvl1pPr>
          </a:lstStyle>
          <a:p>
            <a:r>
              <a:rPr lang="en-US"/>
              <a:t>SECTION TITLE</a:t>
            </a:r>
          </a:p>
        </p:txBody>
      </p:sp>
      <p:sp>
        <p:nvSpPr>
          <p:cNvPr id="9" name="Picture Placeholder 8"/>
          <p:cNvSpPr>
            <a:spLocks noGrp="1"/>
          </p:cNvSpPr>
          <p:nvPr>
            <p:ph type="pic" sz="quarter" idx="10"/>
          </p:nvPr>
        </p:nvSpPr>
        <p:spPr>
          <a:xfrm>
            <a:off x="500063" y="1429385"/>
            <a:ext cx="5534977" cy="4216400"/>
          </a:xfrm>
        </p:spPr>
        <p:txBody>
          <a:bodyPr/>
          <a:lstStyle/>
          <a:p>
            <a:pPr marL="228531" marR="0" lvl="0" indent="-228531" algn="l" defTabSz="914126" rtl="0" eaLnBrk="1" fontAlgn="auto" latinLnBrk="0" hangingPunct="1">
              <a:lnSpc>
                <a:spcPct val="90000"/>
              </a:lnSpc>
              <a:spcBef>
                <a:spcPts val="1000"/>
              </a:spcBef>
              <a:spcAft>
                <a:spcPts val="0"/>
              </a:spcAft>
              <a:buClr>
                <a:srgbClr val="EC6601"/>
              </a:buClr>
              <a:buSzTx/>
              <a:buFont typeface="Arial"/>
              <a:buNone/>
              <a:tabLst/>
              <a:defRPr/>
            </a:pPr>
            <a:endParaRPr lang="en-US"/>
          </a:p>
        </p:txBody>
      </p:sp>
      <p:sp>
        <p:nvSpPr>
          <p:cNvPr id="11" name="Text Placeholder 10"/>
          <p:cNvSpPr>
            <a:spLocks noGrp="1"/>
          </p:cNvSpPr>
          <p:nvPr>
            <p:ph type="body" sz="quarter" idx="11" hasCustomPrompt="1"/>
          </p:nvPr>
        </p:nvSpPr>
        <p:spPr>
          <a:xfrm>
            <a:off x="6412230" y="2651761"/>
            <a:ext cx="5257483" cy="2994025"/>
          </a:xfrm>
        </p:spPr>
        <p:txBody>
          <a:bodyPr/>
          <a:lstStyle>
            <a:lvl1pPr marL="0" indent="0">
              <a:buFontTx/>
              <a:buNone/>
              <a:defRPr b="1" baseline="0">
                <a:solidFill>
                  <a:srgbClr val="EC6601"/>
                </a:solidFill>
              </a:defRPr>
            </a:lvl1pPr>
          </a:lstStyle>
          <a:p>
            <a:pPr marL="228531" marR="0" lvl="0" indent="-228531" algn="l" defTabSz="914126" rtl="0" eaLnBrk="1" fontAlgn="auto" latinLnBrk="0" hangingPunct="1">
              <a:lnSpc>
                <a:spcPct val="90000"/>
              </a:lnSpc>
              <a:spcBef>
                <a:spcPts val="1000"/>
              </a:spcBef>
              <a:spcAft>
                <a:spcPts val="0"/>
              </a:spcAft>
              <a:buClr>
                <a:srgbClr val="EC6601"/>
              </a:buClr>
              <a:buSzTx/>
              <a:buFont typeface="Arial"/>
              <a:buNone/>
              <a:tabLst/>
              <a:defRPr/>
            </a:pPr>
            <a:r>
              <a:rPr lang="en-US"/>
              <a:t>Click to edit copy.</a:t>
            </a:r>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69387" y="897222"/>
            <a:ext cx="1943166" cy="1943166"/>
          </a:xfrm>
          <a:prstGeom prst="rect">
            <a:avLst/>
          </a:prstGeom>
        </p:spPr>
      </p:pic>
      <p:cxnSp>
        <p:nvCxnSpPr>
          <p:cNvPr id="13" name="Straight Connector 12"/>
          <p:cNvCxnSpPr/>
          <p:nvPr userDrawn="1"/>
        </p:nvCxnSpPr>
        <p:spPr>
          <a:xfrm>
            <a:off x="500064" y="1085850"/>
            <a:ext cx="11158537" cy="0"/>
          </a:xfrm>
          <a:prstGeom prst="line">
            <a:avLst/>
          </a:prstGeom>
          <a:ln w="28575" cap="rnd">
            <a:solidFill>
              <a:srgbClr val="02883A"/>
            </a:solidFill>
            <a:prstDash val="sysDot"/>
            <a:round/>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5527880" y="-2930223"/>
            <a:ext cx="1334040" cy="3040700"/>
          </a:xfrm>
          <a:prstGeom prst="rect">
            <a:avLst/>
          </a:prstGeom>
        </p:spPr>
      </p:pic>
    </p:spTree>
    <p:extLst>
      <p:ext uri="{BB962C8B-B14F-4D97-AF65-F5344CB8AC3E}">
        <p14:creationId xmlns:p14="http://schemas.microsoft.com/office/powerpoint/2010/main" val="76755854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8" name="Oval 7"/>
          <p:cNvSpPr/>
          <p:nvPr userDrawn="1"/>
        </p:nvSpPr>
        <p:spPr>
          <a:xfrm>
            <a:off x="8569308" y="3413799"/>
            <a:ext cx="4197384" cy="41973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9" name="Title 1"/>
          <p:cNvSpPr>
            <a:spLocks noGrp="1"/>
          </p:cNvSpPr>
          <p:nvPr>
            <p:ph type="title" hasCustomPrompt="1"/>
          </p:nvPr>
        </p:nvSpPr>
        <p:spPr>
          <a:xfrm>
            <a:off x="500380" y="437834"/>
            <a:ext cx="8068927" cy="501333"/>
          </a:xfrm>
        </p:spPr>
        <p:txBody>
          <a:bodyPr anchor="b">
            <a:noAutofit/>
          </a:bodyPr>
          <a:lstStyle>
            <a:lvl1pPr>
              <a:defRPr sz="2999">
                <a:solidFill>
                  <a:srgbClr val="02883A"/>
                </a:solidFill>
              </a:defRPr>
            </a:lvl1pPr>
          </a:lstStyle>
          <a:p>
            <a:r>
              <a:rPr lang="en-US"/>
              <a:t>SECTION TITLE</a:t>
            </a:r>
          </a:p>
        </p:txBody>
      </p:sp>
      <p:cxnSp>
        <p:nvCxnSpPr>
          <p:cNvPr id="10" name="Straight Connector 9"/>
          <p:cNvCxnSpPr/>
          <p:nvPr userDrawn="1"/>
        </p:nvCxnSpPr>
        <p:spPr>
          <a:xfrm>
            <a:off x="500064" y="1085850"/>
            <a:ext cx="8069244" cy="0"/>
          </a:xfrm>
          <a:prstGeom prst="line">
            <a:avLst/>
          </a:prstGeom>
          <a:ln w="28575" cap="rnd">
            <a:solidFill>
              <a:srgbClr val="02883A"/>
            </a:solidFill>
            <a:prstDash val="sysDot"/>
            <a:round/>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892531" y="-1155664"/>
            <a:ext cx="3550918" cy="8093674"/>
          </a:xfrm>
          <a:prstGeom prst="rect">
            <a:avLst/>
          </a:prstGeom>
        </p:spPr>
      </p:pic>
      <p:sp>
        <p:nvSpPr>
          <p:cNvPr id="15" name="Content Placeholder 14"/>
          <p:cNvSpPr>
            <a:spLocks noGrp="1"/>
          </p:cNvSpPr>
          <p:nvPr>
            <p:ph sz="quarter" idx="10" hasCustomPrompt="1"/>
          </p:nvPr>
        </p:nvSpPr>
        <p:spPr>
          <a:xfrm>
            <a:off x="500064" y="1565276"/>
            <a:ext cx="8069262" cy="3898265"/>
          </a:xfrm>
        </p:spPr>
        <p:txBody>
          <a:bodyPr/>
          <a:lstStyle>
            <a:lvl1pPr marL="0" indent="0">
              <a:buFontTx/>
              <a:buNone/>
              <a:defRPr/>
            </a:lvl1pPr>
          </a:lstStyle>
          <a:p>
            <a:pPr marL="228531" marR="0" lvl="0" indent="-228531" algn="l" defTabSz="914126" rtl="0" eaLnBrk="1" fontAlgn="auto" latinLnBrk="0" hangingPunct="1">
              <a:lnSpc>
                <a:spcPct val="90000"/>
              </a:lnSpc>
              <a:spcBef>
                <a:spcPts val="1000"/>
              </a:spcBef>
              <a:spcAft>
                <a:spcPts val="0"/>
              </a:spcAft>
              <a:buClr>
                <a:srgbClr val="EC6601"/>
              </a:buClr>
              <a:buSzTx/>
              <a:buFont typeface="Arial"/>
              <a:buNone/>
              <a:tabLst/>
              <a:defRPr/>
            </a:pPr>
            <a:r>
              <a:rPr lang="en-US"/>
              <a:t>Insert chart, table, or media here</a:t>
            </a:r>
          </a:p>
        </p:txBody>
      </p:sp>
    </p:spTree>
    <p:extLst>
      <p:ext uri="{BB962C8B-B14F-4D97-AF65-F5344CB8AC3E}">
        <p14:creationId xmlns:p14="http://schemas.microsoft.com/office/powerpoint/2010/main" val="4041166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535444" y="-477000"/>
            <a:ext cx="12192000" cy="6602616"/>
          </a:xfrm>
          <a:prstGeom prst="rect">
            <a:avLst/>
          </a:prstGeom>
        </p:spPr>
      </p:pic>
      <p:cxnSp>
        <p:nvCxnSpPr>
          <p:cNvPr id="11" name="Straight Connector 10"/>
          <p:cNvCxnSpPr/>
          <p:nvPr userDrawn="1"/>
        </p:nvCxnSpPr>
        <p:spPr>
          <a:xfrm>
            <a:off x="1198961" y="1375965"/>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pic>
        <p:nvPicPr>
          <p:cNvPr id="17" name="Picture 16"/>
          <p:cNvPicPr>
            <a:picLocks noChangeAspect="1"/>
          </p:cNvPicPr>
          <p:nvPr userDrawn="1"/>
        </p:nvPicPr>
        <p:blipFill>
          <a:blip r:embed="rId3"/>
          <a:stretch>
            <a:fillRect/>
          </a:stretch>
        </p:blipFill>
        <p:spPr>
          <a:xfrm>
            <a:off x="9130667" y="234762"/>
            <a:ext cx="3047997" cy="1746660"/>
          </a:xfrm>
          <a:prstGeom prst="rect">
            <a:avLst/>
          </a:prstGeom>
        </p:spPr>
      </p:pic>
      <p:sp>
        <p:nvSpPr>
          <p:cNvPr id="7" name="Text Placeholder 6"/>
          <p:cNvSpPr>
            <a:spLocks noGrp="1"/>
          </p:cNvSpPr>
          <p:nvPr>
            <p:ph type="body" sz="quarter" idx="14" hasCustomPrompt="1"/>
          </p:nvPr>
        </p:nvSpPr>
        <p:spPr>
          <a:xfrm>
            <a:off x="1123951" y="788009"/>
            <a:ext cx="8007349" cy="401969"/>
          </a:xfrm>
        </p:spPr>
        <p:txBody>
          <a:bodyPr>
            <a:noAutofit/>
          </a:bodyPr>
          <a:lstStyle>
            <a:lvl1pPr>
              <a:defRPr sz="2800" b="1">
                <a:solidFill>
                  <a:srgbClr val="ABCB44"/>
                </a:solidFill>
              </a:defRPr>
            </a:lvl1pPr>
          </a:lstStyle>
          <a:p>
            <a:pPr lvl="0"/>
            <a:r>
              <a:rPr lang="en-US"/>
              <a:t>SECTION TITLE</a:t>
            </a:r>
          </a:p>
        </p:txBody>
      </p:sp>
      <p:sp>
        <p:nvSpPr>
          <p:cNvPr id="18" name="Text Placeholder 6"/>
          <p:cNvSpPr>
            <a:spLocks noGrp="1"/>
          </p:cNvSpPr>
          <p:nvPr>
            <p:ph type="body" sz="quarter" idx="15" hasCustomPrompt="1"/>
          </p:nvPr>
        </p:nvSpPr>
        <p:spPr>
          <a:xfrm>
            <a:off x="1123951" y="1672184"/>
            <a:ext cx="8007349" cy="309239"/>
          </a:xfrm>
        </p:spPr>
        <p:txBody>
          <a:bodyPr>
            <a:noAutofit/>
          </a:bodyPr>
          <a:lstStyle>
            <a:lvl1pPr>
              <a:defRPr sz="1800" b="1">
                <a:solidFill>
                  <a:srgbClr val="FF6600"/>
                </a:solidFill>
              </a:defRPr>
            </a:lvl1pPr>
          </a:lstStyle>
          <a:p>
            <a:pPr lvl="0"/>
            <a:r>
              <a:rPr lang="en-US"/>
              <a:t>Subtitle</a:t>
            </a:r>
          </a:p>
        </p:txBody>
      </p:sp>
      <p:sp>
        <p:nvSpPr>
          <p:cNvPr id="20" name="Text Placeholder 19"/>
          <p:cNvSpPr>
            <a:spLocks noGrp="1"/>
          </p:cNvSpPr>
          <p:nvPr>
            <p:ph type="body" sz="quarter" idx="16" hasCustomPrompt="1"/>
          </p:nvPr>
        </p:nvSpPr>
        <p:spPr>
          <a:xfrm>
            <a:off x="1123951" y="2233614"/>
            <a:ext cx="8430683" cy="3523490"/>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600" baseline="0">
                <a:solidFill>
                  <a:schemeClr val="tx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105298358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662069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cSld name="3_Content with Caption">
    <p:spTree>
      <p:nvGrpSpPr>
        <p:cNvPr id="1" name=""/>
        <p:cNvGrpSpPr/>
        <p:nvPr/>
      </p:nvGrpSpPr>
      <p:grpSpPr>
        <a:xfrm>
          <a:off x="0" y="0"/>
          <a:ext cx="0" cy="0"/>
          <a:chOff x="0" y="0"/>
          <a:chExt cx="0" cy="0"/>
        </a:xfrm>
      </p:grpSpPr>
      <p:sp>
        <p:nvSpPr>
          <p:cNvPr id="2" name="Rectangle 1"/>
          <p:cNvSpPr/>
          <p:nvPr userDrawn="1"/>
        </p:nvSpPr>
        <p:spPr>
          <a:xfrm>
            <a:off x="0" y="7"/>
            <a:ext cx="12192000" cy="62086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7043150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535445" y="-477000"/>
            <a:ext cx="12192000" cy="6602616"/>
          </a:xfrm>
          <a:prstGeom prst="rect">
            <a:avLst/>
          </a:prstGeom>
        </p:spPr>
      </p:pic>
      <p:cxnSp>
        <p:nvCxnSpPr>
          <p:cNvPr id="11" name="Straight Connector 10"/>
          <p:cNvCxnSpPr/>
          <p:nvPr userDrawn="1"/>
        </p:nvCxnSpPr>
        <p:spPr>
          <a:xfrm>
            <a:off x="1198962" y="1375965"/>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pic>
        <p:nvPicPr>
          <p:cNvPr id="17" name="Picture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130668" y="234762"/>
            <a:ext cx="3047997" cy="1746660"/>
          </a:xfrm>
          <a:prstGeom prst="rect">
            <a:avLst/>
          </a:prstGeom>
        </p:spPr>
      </p:pic>
      <p:sp>
        <p:nvSpPr>
          <p:cNvPr id="7" name="Text Placeholder 6"/>
          <p:cNvSpPr>
            <a:spLocks noGrp="1"/>
          </p:cNvSpPr>
          <p:nvPr>
            <p:ph type="body" sz="quarter" idx="14" hasCustomPrompt="1"/>
          </p:nvPr>
        </p:nvSpPr>
        <p:spPr>
          <a:xfrm>
            <a:off x="1123953" y="788011"/>
            <a:ext cx="8007349" cy="401969"/>
          </a:xfrm>
        </p:spPr>
        <p:txBody>
          <a:bodyPr>
            <a:noAutofit/>
          </a:bodyPr>
          <a:lstStyle>
            <a:lvl1pPr>
              <a:defRPr sz="2799" b="1">
                <a:solidFill>
                  <a:srgbClr val="ABCB44"/>
                </a:solidFill>
              </a:defRPr>
            </a:lvl1pPr>
          </a:lstStyle>
          <a:p>
            <a:pPr lvl="0"/>
            <a:r>
              <a:rPr lang="en-US"/>
              <a:t>SECTION TITLE</a:t>
            </a:r>
          </a:p>
        </p:txBody>
      </p:sp>
      <p:sp>
        <p:nvSpPr>
          <p:cNvPr id="18" name="Text Placeholder 6"/>
          <p:cNvSpPr>
            <a:spLocks noGrp="1"/>
          </p:cNvSpPr>
          <p:nvPr>
            <p:ph type="body" sz="quarter" idx="15" hasCustomPrompt="1"/>
          </p:nvPr>
        </p:nvSpPr>
        <p:spPr>
          <a:xfrm>
            <a:off x="1123953" y="1672184"/>
            <a:ext cx="8007349" cy="309239"/>
          </a:xfrm>
        </p:spPr>
        <p:txBody>
          <a:bodyPr>
            <a:noAutofit/>
          </a:bodyPr>
          <a:lstStyle>
            <a:lvl1pPr>
              <a:defRPr sz="1799" b="1">
                <a:solidFill>
                  <a:srgbClr val="FF6600"/>
                </a:solidFill>
              </a:defRPr>
            </a:lvl1pPr>
          </a:lstStyle>
          <a:p>
            <a:pPr lvl="0"/>
            <a:r>
              <a:rPr lang="en-US"/>
              <a:t>Subtitle</a:t>
            </a:r>
          </a:p>
        </p:txBody>
      </p:sp>
      <p:sp>
        <p:nvSpPr>
          <p:cNvPr id="20" name="Text Placeholder 19"/>
          <p:cNvSpPr>
            <a:spLocks noGrp="1"/>
          </p:cNvSpPr>
          <p:nvPr>
            <p:ph type="body" sz="quarter" idx="16" hasCustomPrompt="1"/>
          </p:nvPr>
        </p:nvSpPr>
        <p:spPr>
          <a:xfrm>
            <a:off x="1123953" y="2233614"/>
            <a:ext cx="8430683" cy="3523490"/>
          </a:xfrm>
        </p:spPr>
        <p:txBody>
          <a:bodyPr>
            <a:normAutofit/>
          </a:bodyPr>
          <a:lstStyle>
            <a:lvl1pPr marL="0" marR="0" indent="0" algn="l" defTabSz="457063" rtl="0" eaLnBrk="1" fontAlgn="auto" latinLnBrk="0" hangingPunct="1">
              <a:lnSpc>
                <a:spcPct val="100000"/>
              </a:lnSpc>
              <a:spcBef>
                <a:spcPct val="20000"/>
              </a:spcBef>
              <a:spcAft>
                <a:spcPts val="0"/>
              </a:spcAft>
              <a:buClrTx/>
              <a:buSzTx/>
              <a:buFont typeface="Arial"/>
              <a:buNone/>
              <a:tabLst/>
              <a:defRPr sz="1600" baseline="0">
                <a:solidFill>
                  <a:schemeClr val="tx1"/>
                </a:solidFill>
              </a:defRPr>
            </a:lvl1pPr>
          </a:lstStyle>
          <a:p>
            <a:pPr marL="0" marR="0" lvl="0" indent="0" algn="l" defTabSz="457063" rtl="0" eaLnBrk="1" fontAlgn="auto" latinLnBrk="0" hangingPunct="1">
              <a:lnSpc>
                <a:spcPct val="10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063"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063" rtl="0" eaLnBrk="1" fontAlgn="auto" latinLnBrk="0" hangingPunct="1">
              <a:lnSpc>
                <a:spcPct val="10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063"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063"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063"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063"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063"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063"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380749974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BE501-B2AB-4A85-B9AE-5FDA608B0470}"/>
              </a:ext>
            </a:extLst>
          </p:cNvPr>
          <p:cNvSpPr>
            <a:spLocks noGrp="1"/>
          </p:cNvSpPr>
          <p:nvPr>
            <p:ph type="ctrTitle"/>
          </p:nvPr>
        </p:nvSpPr>
        <p:spPr>
          <a:xfrm>
            <a:off x="1524001" y="1122363"/>
            <a:ext cx="9144000"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1141B140-A573-40D9-8BAE-272433C07102}"/>
              </a:ext>
            </a:extLst>
          </p:cNvPr>
          <p:cNvSpPr>
            <a:spLocks noGrp="1"/>
          </p:cNvSpPr>
          <p:nvPr>
            <p:ph type="subTitle" idx="1"/>
          </p:nvPr>
        </p:nvSpPr>
        <p:spPr>
          <a:xfrm>
            <a:off x="1524001" y="3602038"/>
            <a:ext cx="9144000"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D20FAA-49BF-4B25-90E4-13A09278C492}"/>
              </a:ext>
            </a:extLst>
          </p:cNvPr>
          <p:cNvSpPr>
            <a:spLocks noGrp="1"/>
          </p:cNvSpPr>
          <p:nvPr>
            <p:ph type="dt" sz="half" idx="10"/>
          </p:nvPr>
        </p:nvSpPr>
        <p:spPr/>
        <p:txBody>
          <a:bodyPr/>
          <a:lstStyle/>
          <a:p>
            <a:fld id="{02849606-7779-4EA5-BE37-9DC1F3E7470A}" type="datetimeFigureOut">
              <a:rPr lang="en-US" smtClean="0"/>
              <a:t>9/26/2024</a:t>
            </a:fld>
            <a:endParaRPr lang="en-US"/>
          </a:p>
        </p:txBody>
      </p:sp>
      <p:sp>
        <p:nvSpPr>
          <p:cNvPr id="5" name="Footer Placeholder 4">
            <a:extLst>
              <a:ext uri="{FF2B5EF4-FFF2-40B4-BE49-F238E27FC236}">
                <a16:creationId xmlns:a16="http://schemas.microsoft.com/office/drawing/2014/main" id="{CC148D9E-EEAD-4BE6-8447-EA6F689250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A3D273-F2C3-4CB3-AC44-4172DCD2EB93}"/>
              </a:ext>
            </a:extLst>
          </p:cNvPr>
          <p:cNvSpPr>
            <a:spLocks noGrp="1"/>
          </p:cNvSpPr>
          <p:nvPr>
            <p:ph type="sldNum" sz="quarter" idx="12"/>
          </p:nvPr>
        </p:nvSpPr>
        <p:spPr/>
        <p:txBody>
          <a:bodyPr/>
          <a:lstStyle/>
          <a:p>
            <a:fld id="{054669A5-35CC-488E-A281-B8E159236729}" type="slidenum">
              <a:rPr lang="en-US" smtClean="0"/>
              <a:t>‹#›</a:t>
            </a:fld>
            <a:endParaRPr lang="en-US"/>
          </a:p>
        </p:txBody>
      </p:sp>
    </p:spTree>
    <p:extLst>
      <p:ext uri="{BB962C8B-B14F-4D97-AF65-F5344CB8AC3E}">
        <p14:creationId xmlns:p14="http://schemas.microsoft.com/office/powerpoint/2010/main" val="19638002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8" name="Oval 7"/>
          <p:cNvSpPr/>
          <p:nvPr userDrawn="1"/>
        </p:nvSpPr>
        <p:spPr>
          <a:xfrm>
            <a:off x="8569308" y="3413799"/>
            <a:ext cx="4197384" cy="41973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9" name="Title 1"/>
          <p:cNvSpPr>
            <a:spLocks noGrp="1"/>
          </p:cNvSpPr>
          <p:nvPr>
            <p:ph type="title" hasCustomPrompt="1"/>
          </p:nvPr>
        </p:nvSpPr>
        <p:spPr>
          <a:xfrm>
            <a:off x="500380" y="437834"/>
            <a:ext cx="7660571" cy="501333"/>
          </a:xfrm>
        </p:spPr>
        <p:txBody>
          <a:bodyPr anchor="b">
            <a:noAutofit/>
          </a:bodyPr>
          <a:lstStyle>
            <a:lvl1pPr>
              <a:buFontTx/>
              <a:buNone/>
              <a:defRPr sz="2999">
                <a:solidFill>
                  <a:srgbClr val="02883A"/>
                </a:solidFill>
              </a:defRPr>
            </a:lvl1pPr>
          </a:lstStyle>
          <a:p>
            <a:r>
              <a:rPr lang="en-US"/>
              <a:t>SECTION TITLE</a:t>
            </a:r>
          </a:p>
        </p:txBody>
      </p:sp>
      <p:sp>
        <p:nvSpPr>
          <p:cNvPr id="10" name="Text Placeholder 2"/>
          <p:cNvSpPr>
            <a:spLocks noGrp="1"/>
          </p:cNvSpPr>
          <p:nvPr>
            <p:ph type="body" idx="1" hasCustomPrompt="1"/>
          </p:nvPr>
        </p:nvSpPr>
        <p:spPr>
          <a:xfrm>
            <a:off x="500380" y="1551167"/>
            <a:ext cx="7660571" cy="416877"/>
          </a:xfrm>
        </p:spPr>
        <p:txBody>
          <a:bodyPr/>
          <a:lstStyle>
            <a:lvl1pPr marL="0" indent="0">
              <a:buFontTx/>
              <a:buNone/>
              <a:defRPr sz="2399" b="1">
                <a:solidFill>
                  <a:srgbClr val="EC6601"/>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Headline Here</a:t>
            </a:r>
          </a:p>
        </p:txBody>
      </p:sp>
      <p:sp>
        <p:nvSpPr>
          <p:cNvPr id="11" name="Text Placeholder 9"/>
          <p:cNvSpPr>
            <a:spLocks noGrp="1"/>
          </p:cNvSpPr>
          <p:nvPr>
            <p:ph type="body" sz="quarter" idx="10" hasCustomPrompt="1"/>
          </p:nvPr>
        </p:nvSpPr>
        <p:spPr>
          <a:xfrm>
            <a:off x="500063" y="2136777"/>
            <a:ext cx="7660957" cy="3375025"/>
          </a:xfrm>
        </p:spPr>
        <p:txBody>
          <a:bodyPr>
            <a:normAutofit/>
          </a:bodyPr>
          <a:lstStyle>
            <a:lvl1pPr marL="0" marR="0" indent="0" algn="l" defTabSz="914126" rtl="0" eaLnBrk="1" fontAlgn="auto" latinLnBrk="0" hangingPunct="1">
              <a:lnSpc>
                <a:spcPct val="90000"/>
              </a:lnSpc>
              <a:spcBef>
                <a:spcPts val="1000"/>
              </a:spcBef>
              <a:spcAft>
                <a:spcPts val="0"/>
              </a:spcAft>
              <a:buClrTx/>
              <a:buSzTx/>
              <a:buFontTx/>
              <a:buNone/>
              <a:tabLst/>
              <a:defRPr sz="2399" baseline="0"/>
            </a:lvl1pPr>
          </a:lstStyle>
          <a:p>
            <a:pPr marL="228531" marR="0" lvl="0" indent="-228531" algn="l" defTabSz="914126" rtl="0" eaLnBrk="1" fontAlgn="auto" latinLnBrk="0" hangingPunct="1">
              <a:lnSpc>
                <a:spcPct val="90000"/>
              </a:lnSpc>
              <a:spcBef>
                <a:spcPts val="1000"/>
              </a:spcBef>
              <a:spcAft>
                <a:spcPts val="0"/>
              </a:spcAft>
              <a:buClrTx/>
              <a:buSzTx/>
              <a:buFont typeface="Arial"/>
              <a:buNone/>
              <a:tabLst/>
              <a:defRPr/>
            </a:pPr>
            <a:r>
              <a:rPr lang="en-US"/>
              <a:t>Click to edit body copy.</a:t>
            </a:r>
          </a:p>
        </p:txBody>
      </p:sp>
      <p:cxnSp>
        <p:nvCxnSpPr>
          <p:cNvPr id="12" name="Straight Connector 11"/>
          <p:cNvCxnSpPr/>
          <p:nvPr userDrawn="1"/>
        </p:nvCxnSpPr>
        <p:spPr>
          <a:xfrm>
            <a:off x="500064" y="1085850"/>
            <a:ext cx="11158537" cy="0"/>
          </a:xfrm>
          <a:prstGeom prst="line">
            <a:avLst/>
          </a:prstGeom>
          <a:ln w="28575" cap="rnd">
            <a:solidFill>
              <a:srgbClr val="02883A"/>
            </a:solidFill>
            <a:prstDash val="sysDot"/>
            <a:round/>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6056" y="3427295"/>
            <a:ext cx="4183888" cy="4183888"/>
          </a:xfrm>
          <a:prstGeom prst="rect">
            <a:avLst/>
          </a:prstGeom>
        </p:spPr>
      </p:pic>
    </p:spTree>
    <p:extLst>
      <p:ext uri="{BB962C8B-B14F-4D97-AF65-F5344CB8AC3E}">
        <p14:creationId xmlns:p14="http://schemas.microsoft.com/office/powerpoint/2010/main" val="241197714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cSld name="4_Blank">
    <p:spTree>
      <p:nvGrpSpPr>
        <p:cNvPr id="1" name=""/>
        <p:cNvGrpSpPr/>
        <p:nvPr/>
      </p:nvGrpSpPr>
      <p:grpSpPr>
        <a:xfrm>
          <a:off x="0" y="0"/>
          <a:ext cx="0" cy="0"/>
          <a:chOff x="0" y="0"/>
          <a:chExt cx="0" cy="0"/>
        </a:xfrm>
      </p:grpSpPr>
      <p:sp>
        <p:nvSpPr>
          <p:cNvPr id="3" name="Rounded Rectangle 2"/>
          <p:cNvSpPr/>
          <p:nvPr/>
        </p:nvSpPr>
        <p:spPr>
          <a:xfrm>
            <a:off x="304804" y="326572"/>
            <a:ext cx="11553372" cy="5878284"/>
          </a:xfrm>
          <a:prstGeom prst="roundRect">
            <a:avLst>
              <a:gd name="adj" fmla="val 240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62853559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p:cNvSpPr>
            <a:spLocks noGrp="1"/>
          </p:cNvSpPr>
          <p:nvPr>
            <p:ph type="ftr" sz="quarter" idx="3"/>
          </p:nvPr>
        </p:nvSpPr>
        <p:spPr>
          <a:xfrm>
            <a:off x="6373430" y="6376918"/>
            <a:ext cx="498037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 name="Slide Number Placeholder 9"/>
          <p:cNvSpPr>
            <a:spLocks noGrp="1"/>
          </p:cNvSpPr>
          <p:nvPr>
            <p:ph type="sldNum" sz="quarter" idx="4"/>
          </p:nvPr>
        </p:nvSpPr>
        <p:spPr>
          <a:xfrm>
            <a:off x="11506200" y="6368982"/>
            <a:ext cx="45840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D0E1C1-3D2A-4F46-BD95-9EE2FA054B53}" type="slidenum">
              <a:rPr lang="en-US" smtClean="0"/>
              <a:t>‹#›</a:t>
            </a:fld>
            <a:endParaRPr lang="en-US"/>
          </a:p>
        </p:txBody>
      </p:sp>
    </p:spTree>
    <p:extLst>
      <p:ext uri="{BB962C8B-B14F-4D97-AF65-F5344CB8AC3E}">
        <p14:creationId xmlns:p14="http://schemas.microsoft.com/office/powerpoint/2010/main" val="392773569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10" name="Rounded Rectangle 9"/>
          <p:cNvSpPr/>
          <p:nvPr userDrawn="1"/>
        </p:nvSpPr>
        <p:spPr>
          <a:xfrm>
            <a:off x="304798" y="326573"/>
            <a:ext cx="11553372" cy="5878285"/>
          </a:xfrm>
          <a:prstGeom prst="roundRect">
            <a:avLst>
              <a:gd name="adj" fmla="val 240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11" name="Straight Connector 10"/>
          <p:cNvCxnSpPr/>
          <p:nvPr/>
        </p:nvCxnSpPr>
        <p:spPr>
          <a:xfrm>
            <a:off x="656643" y="983557"/>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pic>
        <p:nvPicPr>
          <p:cNvPr id="17" name="Picture 16"/>
          <p:cNvPicPr>
            <a:picLocks noChangeAspect="1"/>
          </p:cNvPicPr>
          <p:nvPr/>
        </p:nvPicPr>
        <p:blipFill>
          <a:blip r:embed="rId2"/>
          <a:stretch>
            <a:fillRect/>
          </a:stretch>
        </p:blipFill>
        <p:spPr>
          <a:xfrm>
            <a:off x="9130667" y="234762"/>
            <a:ext cx="3047997" cy="1746660"/>
          </a:xfrm>
          <a:prstGeom prst="rect">
            <a:avLst/>
          </a:prstGeom>
        </p:spPr>
      </p:pic>
      <p:sp>
        <p:nvSpPr>
          <p:cNvPr id="7" name="Text Placeholder 6"/>
          <p:cNvSpPr>
            <a:spLocks noGrp="1"/>
          </p:cNvSpPr>
          <p:nvPr>
            <p:ph type="body" sz="quarter" idx="14" hasCustomPrompt="1"/>
          </p:nvPr>
        </p:nvSpPr>
        <p:spPr>
          <a:xfrm>
            <a:off x="533700" y="465287"/>
            <a:ext cx="8007349" cy="518275"/>
          </a:xfrm>
        </p:spPr>
        <p:txBody>
          <a:bodyPr anchor="ctr">
            <a:noAutofit/>
          </a:bodyPr>
          <a:lstStyle>
            <a:lvl1pPr>
              <a:defRPr sz="3200" b="1">
                <a:solidFill>
                  <a:srgbClr val="008C4A"/>
                </a:solidFill>
              </a:defRPr>
            </a:lvl1pPr>
          </a:lstStyle>
          <a:p>
            <a:pPr lvl="0"/>
            <a:r>
              <a:rPr lang="en-US"/>
              <a:t>Slide Title</a:t>
            </a:r>
          </a:p>
        </p:txBody>
      </p:sp>
      <p:sp>
        <p:nvSpPr>
          <p:cNvPr id="18" name="Text Placeholder 6"/>
          <p:cNvSpPr>
            <a:spLocks noGrp="1"/>
          </p:cNvSpPr>
          <p:nvPr>
            <p:ph type="body" sz="quarter" idx="15" hasCustomPrompt="1"/>
          </p:nvPr>
        </p:nvSpPr>
        <p:spPr>
          <a:xfrm>
            <a:off x="533700" y="1042099"/>
            <a:ext cx="8007349" cy="309239"/>
          </a:xfrm>
        </p:spPr>
        <p:txBody>
          <a:bodyPr anchor="ctr">
            <a:noAutofit/>
          </a:bodyPr>
          <a:lstStyle>
            <a:lvl1pPr>
              <a:defRPr sz="2400" b="1">
                <a:solidFill>
                  <a:srgbClr val="FF6600"/>
                </a:solidFill>
              </a:defRPr>
            </a:lvl1pPr>
          </a:lstStyle>
          <a:p>
            <a:pPr lvl="0"/>
            <a:r>
              <a:rPr lang="en-US"/>
              <a:t>Subtitle</a:t>
            </a:r>
          </a:p>
        </p:txBody>
      </p:sp>
      <p:sp>
        <p:nvSpPr>
          <p:cNvPr id="13" name="Content Placeholder 2"/>
          <p:cNvSpPr>
            <a:spLocks noGrp="1"/>
          </p:cNvSpPr>
          <p:nvPr>
            <p:ph idx="1" hasCustomPrompt="1"/>
          </p:nvPr>
        </p:nvSpPr>
        <p:spPr>
          <a:xfrm>
            <a:off x="533700" y="1608929"/>
            <a:ext cx="8825333" cy="4129639"/>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baseline="0">
                <a:solidFill>
                  <a:schemeClr val="tx1"/>
                </a:solidFill>
              </a:defRPr>
            </a:lvl1pPr>
            <a:lvl2pPr marL="742950" indent="-285750">
              <a:buClr>
                <a:schemeClr val="accent6">
                  <a:lumMod val="75000"/>
                </a:schemeClr>
              </a:buClr>
              <a:buFont typeface="Wingdings" panose="05000000000000000000" pitchFamily="2" charset="2"/>
              <a:buChar char="v"/>
              <a:defRPr sz="2000">
                <a:solidFill>
                  <a:schemeClr val="tx1"/>
                </a:solidFill>
              </a:defRPr>
            </a:lvl2pPr>
            <a:lvl3pPr marL="1143000" indent="-228600">
              <a:buClr>
                <a:srgbClr val="00B050"/>
              </a:buClr>
              <a:buFont typeface="Courier New"/>
              <a:buChar char="o"/>
              <a:defRPr sz="2000">
                <a:solidFill>
                  <a:schemeClr val="tx1"/>
                </a:solidFill>
              </a:defRPr>
            </a:lvl3pPr>
            <a:lvl4pPr>
              <a:buClr>
                <a:srgbClr val="FF6600"/>
              </a:buClr>
              <a:defRPr sz="2000">
                <a:solidFill>
                  <a:schemeClr val="tx1"/>
                </a:solidFill>
              </a:defRPr>
            </a:lvl4pPr>
            <a:lvl5pPr>
              <a:buClr>
                <a:srgbClr val="006EAF"/>
              </a:buClr>
              <a:defRPr sz="2000">
                <a:solidFill>
                  <a:schemeClr val="tx1"/>
                </a:solidFill>
              </a:defRPr>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body text. This is body text. This is body text. This is body text.</a:t>
            </a:r>
          </a:p>
          <a:p>
            <a:pPr lvl="1"/>
            <a:r>
              <a:rPr lang="en-US"/>
              <a:t>Second level</a:t>
            </a:r>
          </a:p>
          <a:p>
            <a:pPr lvl="2"/>
            <a:r>
              <a:rPr lang="en-US"/>
              <a:t>Third level</a:t>
            </a:r>
          </a:p>
          <a:p>
            <a:pPr lvl="3"/>
            <a:r>
              <a:rPr lang="en-US"/>
              <a:t>Fourth level</a:t>
            </a:r>
          </a:p>
          <a:p>
            <a:pPr lvl="4"/>
            <a:r>
              <a:rPr lang="en-US"/>
              <a:t>Fifth level</a:t>
            </a:r>
          </a:p>
        </p:txBody>
      </p:sp>
      <p:cxnSp>
        <p:nvCxnSpPr>
          <p:cNvPr id="19" name="Straight Connector 18"/>
          <p:cNvCxnSpPr/>
          <p:nvPr userDrawn="1"/>
        </p:nvCxnSpPr>
        <p:spPr>
          <a:xfrm>
            <a:off x="656643" y="983557"/>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p:cNvPicPr>
          <p:nvPr userDrawn="1"/>
        </p:nvPicPr>
        <p:blipFill>
          <a:blip r:embed="rId3"/>
          <a:stretch>
            <a:fillRect/>
          </a:stretch>
        </p:blipFill>
        <p:spPr>
          <a:xfrm>
            <a:off x="8634309" y="-1175771"/>
            <a:ext cx="4151376" cy="4151666"/>
          </a:xfrm>
          <a:prstGeom prst="rect">
            <a:avLst/>
          </a:prstGeom>
        </p:spPr>
      </p:pic>
      <p:pic>
        <p:nvPicPr>
          <p:cNvPr id="20" name="Picture 19"/>
          <p:cNvPicPr>
            <a:picLocks noChangeAspect="1"/>
          </p:cNvPicPr>
          <p:nvPr userDrawn="1"/>
        </p:nvPicPr>
        <p:blipFill>
          <a:blip r:embed="rId2"/>
          <a:stretch>
            <a:fillRect/>
          </a:stretch>
        </p:blipFill>
        <p:spPr>
          <a:xfrm>
            <a:off x="9504275" y="110232"/>
            <a:ext cx="2582797" cy="1746660"/>
          </a:xfrm>
          <a:prstGeom prst="rect">
            <a:avLst/>
          </a:prstGeom>
        </p:spPr>
      </p:pic>
    </p:spTree>
    <p:extLst>
      <p:ext uri="{BB962C8B-B14F-4D97-AF65-F5344CB8AC3E}">
        <p14:creationId xmlns:p14="http://schemas.microsoft.com/office/powerpoint/2010/main" val="346718832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7921077" y="-1175771"/>
            <a:ext cx="5535555" cy="4151666"/>
          </a:xfrm>
          <a:prstGeom prst="rect">
            <a:avLst/>
          </a:prstGeom>
        </p:spPr>
      </p:pic>
      <p:pic>
        <p:nvPicPr>
          <p:cNvPr id="8" name="Picture 7"/>
          <p:cNvPicPr>
            <a:picLocks noChangeAspect="1"/>
          </p:cNvPicPr>
          <p:nvPr userDrawn="1"/>
        </p:nvPicPr>
        <p:blipFill>
          <a:blip r:embed="rId3"/>
          <a:stretch>
            <a:fillRect/>
          </a:stretch>
        </p:blipFill>
        <p:spPr>
          <a:xfrm>
            <a:off x="8425988" y="-797088"/>
            <a:ext cx="4508800" cy="3381600"/>
          </a:xfrm>
          <a:prstGeom prst="rect">
            <a:avLst/>
          </a:prstGeom>
        </p:spPr>
      </p:pic>
      <p:pic>
        <p:nvPicPr>
          <p:cNvPr id="12" name="Picture 11"/>
          <p:cNvPicPr>
            <a:picLocks noChangeAspect="1"/>
          </p:cNvPicPr>
          <p:nvPr userDrawn="1"/>
        </p:nvPicPr>
        <p:blipFill>
          <a:blip r:embed="rId4"/>
          <a:stretch>
            <a:fillRect/>
          </a:stretch>
        </p:blipFill>
        <p:spPr>
          <a:xfrm>
            <a:off x="772825" y="3885675"/>
            <a:ext cx="6451600" cy="38100"/>
          </a:xfrm>
          <a:prstGeom prst="rect">
            <a:avLst/>
          </a:prstGeom>
        </p:spPr>
      </p:pic>
      <p:sp>
        <p:nvSpPr>
          <p:cNvPr id="9" name="Text Placeholder 8"/>
          <p:cNvSpPr>
            <a:spLocks noGrp="1"/>
          </p:cNvSpPr>
          <p:nvPr>
            <p:ph type="body" sz="quarter" idx="12" hasCustomPrompt="1"/>
          </p:nvPr>
        </p:nvSpPr>
        <p:spPr>
          <a:xfrm>
            <a:off x="649226" y="4199910"/>
            <a:ext cx="6062133" cy="342732"/>
          </a:xfrm>
        </p:spPr>
        <p:txBody>
          <a:bodyPr/>
          <a:lstStyle>
            <a:lvl1pPr>
              <a:defRPr sz="3200"/>
            </a:lvl1pPr>
          </a:lstStyle>
          <a:p>
            <a:pPr>
              <a:lnSpc>
                <a:spcPct val="90000"/>
              </a:lnSpc>
            </a:pPr>
            <a:r>
              <a:rPr lang="en-US" sz="1600" b="0">
                <a:solidFill>
                  <a:srgbClr val="FFFFFF"/>
                </a:solidFill>
              </a:rPr>
              <a:t>Presenter Name</a:t>
            </a:r>
          </a:p>
        </p:txBody>
      </p:sp>
      <p:sp>
        <p:nvSpPr>
          <p:cNvPr id="18" name="Text Placeholder 8"/>
          <p:cNvSpPr>
            <a:spLocks noGrp="1"/>
          </p:cNvSpPr>
          <p:nvPr>
            <p:ph type="body" sz="quarter" idx="14" hasCustomPrompt="1"/>
          </p:nvPr>
        </p:nvSpPr>
        <p:spPr>
          <a:xfrm>
            <a:off x="649226" y="5015731"/>
            <a:ext cx="6062133" cy="342732"/>
          </a:xfrm>
        </p:spPr>
        <p:txBody>
          <a:bodyPr/>
          <a:lstStyle>
            <a:lvl1pPr>
              <a:defRPr sz="3200"/>
            </a:lvl1pPr>
          </a:lstStyle>
          <a:p>
            <a:pPr>
              <a:lnSpc>
                <a:spcPct val="90000"/>
              </a:lnSpc>
            </a:pPr>
            <a:r>
              <a:rPr lang="en-US" sz="1600" b="0">
                <a:solidFill>
                  <a:srgbClr val="FFFFFF"/>
                </a:solidFill>
              </a:rPr>
              <a:t>Presenter Name</a:t>
            </a:r>
          </a:p>
        </p:txBody>
      </p:sp>
      <p:sp>
        <p:nvSpPr>
          <p:cNvPr id="23" name="Text Placeholder 22"/>
          <p:cNvSpPr>
            <a:spLocks noGrp="1"/>
          </p:cNvSpPr>
          <p:nvPr>
            <p:ph type="body" sz="quarter" idx="17" hasCustomPrompt="1"/>
          </p:nvPr>
        </p:nvSpPr>
        <p:spPr>
          <a:xfrm>
            <a:off x="637117" y="3318773"/>
            <a:ext cx="6206067" cy="352256"/>
          </a:xfrm>
        </p:spPr>
        <p:txBody>
          <a:bodyPr>
            <a:normAutofit/>
          </a:bodyPr>
          <a:lstStyle>
            <a:lvl1pPr>
              <a:defRPr sz="1800" baseline="0">
                <a:latin typeface="Georgia"/>
                <a:cs typeface="Georgia"/>
              </a:defRPr>
            </a:lvl1pPr>
          </a:lstStyle>
          <a:p>
            <a:pPr lvl="0"/>
            <a:r>
              <a:rPr lang="en-US"/>
              <a:t>Click to edit master subtitle</a:t>
            </a:r>
          </a:p>
        </p:txBody>
      </p:sp>
      <p:sp>
        <p:nvSpPr>
          <p:cNvPr id="24" name="Text Placeholder 22"/>
          <p:cNvSpPr>
            <a:spLocks noGrp="1"/>
          </p:cNvSpPr>
          <p:nvPr>
            <p:ph type="body" sz="quarter" idx="18" hasCustomPrompt="1"/>
          </p:nvPr>
        </p:nvSpPr>
        <p:spPr>
          <a:xfrm>
            <a:off x="649226" y="4555813"/>
            <a:ext cx="6062133" cy="283492"/>
          </a:xfrm>
        </p:spPr>
        <p:txBody>
          <a:bodyPr>
            <a:normAutofit/>
          </a:bodyPr>
          <a:lstStyle>
            <a:lvl1pPr>
              <a:defRPr sz="1200" baseline="0">
                <a:latin typeface="Georgia"/>
                <a:cs typeface="Georgia"/>
              </a:defRPr>
            </a:lvl1pPr>
          </a:lstStyle>
          <a:p>
            <a:pPr lvl="0"/>
            <a:r>
              <a:rPr lang="en-US"/>
              <a:t>Click to edit master subtitle</a:t>
            </a:r>
          </a:p>
        </p:txBody>
      </p:sp>
      <p:sp>
        <p:nvSpPr>
          <p:cNvPr id="25" name="Text Placeholder 22"/>
          <p:cNvSpPr>
            <a:spLocks noGrp="1"/>
          </p:cNvSpPr>
          <p:nvPr>
            <p:ph type="body" sz="quarter" idx="19" hasCustomPrompt="1"/>
          </p:nvPr>
        </p:nvSpPr>
        <p:spPr>
          <a:xfrm>
            <a:off x="649226" y="5358463"/>
            <a:ext cx="6062133" cy="283492"/>
          </a:xfrm>
        </p:spPr>
        <p:txBody>
          <a:bodyPr>
            <a:normAutofit/>
          </a:bodyPr>
          <a:lstStyle>
            <a:lvl1pPr>
              <a:defRPr sz="1200" baseline="0">
                <a:latin typeface="Georgia"/>
                <a:cs typeface="Georgia"/>
              </a:defRPr>
            </a:lvl1pPr>
          </a:lstStyle>
          <a:p>
            <a:pPr lvl="0"/>
            <a:r>
              <a:rPr lang="en-US"/>
              <a:t>Click to edit master subtitle</a:t>
            </a:r>
          </a:p>
        </p:txBody>
      </p:sp>
      <p:sp>
        <p:nvSpPr>
          <p:cNvPr id="27" name="Text Placeholder 26"/>
          <p:cNvSpPr>
            <a:spLocks noGrp="1"/>
          </p:cNvSpPr>
          <p:nvPr>
            <p:ph type="body" sz="quarter" idx="20" hasCustomPrompt="1"/>
          </p:nvPr>
        </p:nvSpPr>
        <p:spPr>
          <a:xfrm>
            <a:off x="637117" y="2113861"/>
            <a:ext cx="6206067" cy="1204913"/>
          </a:xfrm>
        </p:spPr>
        <p:txBody>
          <a:bodyPr>
            <a:normAutofit/>
          </a:bodyPr>
          <a:lstStyle>
            <a:lvl1pPr>
              <a:lnSpc>
                <a:spcPct val="90000"/>
              </a:lnSpc>
              <a:defRPr sz="3600" b="1" baseline="0"/>
            </a:lvl1pPr>
          </a:lstStyle>
          <a:p>
            <a:pPr lvl="0"/>
            <a:r>
              <a:rPr lang="en-US"/>
              <a:t>CLICK TO EDIT MASTER </a:t>
            </a:r>
            <a:br>
              <a:rPr lang="en-US"/>
            </a:br>
            <a:r>
              <a:rPr lang="en-US"/>
              <a:t>SLIDE TITLE</a:t>
            </a:r>
          </a:p>
        </p:txBody>
      </p:sp>
    </p:spTree>
    <p:extLst>
      <p:ext uri="{BB962C8B-B14F-4D97-AF65-F5344CB8AC3E}">
        <p14:creationId xmlns:p14="http://schemas.microsoft.com/office/powerpoint/2010/main" val="4321919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stretch>
            <a:fillRect/>
          </a:stretch>
        </p:blipFill>
        <p:spPr>
          <a:xfrm>
            <a:off x="772825" y="3885675"/>
            <a:ext cx="6451600" cy="38100"/>
          </a:xfrm>
          <a:prstGeom prst="rect">
            <a:avLst/>
          </a:prstGeom>
        </p:spPr>
      </p:pic>
      <p:sp>
        <p:nvSpPr>
          <p:cNvPr id="9" name="Text Placeholder 8"/>
          <p:cNvSpPr>
            <a:spLocks noGrp="1"/>
          </p:cNvSpPr>
          <p:nvPr>
            <p:ph type="body" sz="quarter" idx="12" hasCustomPrompt="1"/>
          </p:nvPr>
        </p:nvSpPr>
        <p:spPr>
          <a:xfrm>
            <a:off x="649226" y="4199910"/>
            <a:ext cx="6062133" cy="342732"/>
          </a:xfrm>
        </p:spPr>
        <p:txBody>
          <a:bodyPr/>
          <a:lstStyle>
            <a:lvl1pPr>
              <a:defRPr sz="3200"/>
            </a:lvl1pPr>
          </a:lstStyle>
          <a:p>
            <a:pPr>
              <a:lnSpc>
                <a:spcPct val="90000"/>
              </a:lnSpc>
            </a:pPr>
            <a:r>
              <a:rPr lang="en-US" sz="1600" b="0">
                <a:solidFill>
                  <a:srgbClr val="FFFFFF"/>
                </a:solidFill>
              </a:rPr>
              <a:t>Presenter Name</a:t>
            </a:r>
          </a:p>
        </p:txBody>
      </p:sp>
      <p:sp>
        <p:nvSpPr>
          <p:cNvPr id="18" name="Text Placeholder 8"/>
          <p:cNvSpPr>
            <a:spLocks noGrp="1"/>
          </p:cNvSpPr>
          <p:nvPr>
            <p:ph type="body" sz="quarter" idx="14" hasCustomPrompt="1"/>
          </p:nvPr>
        </p:nvSpPr>
        <p:spPr>
          <a:xfrm>
            <a:off x="649226" y="5015731"/>
            <a:ext cx="6062133" cy="342732"/>
          </a:xfrm>
        </p:spPr>
        <p:txBody>
          <a:bodyPr/>
          <a:lstStyle>
            <a:lvl1pPr>
              <a:defRPr sz="3200"/>
            </a:lvl1pPr>
          </a:lstStyle>
          <a:p>
            <a:pPr>
              <a:lnSpc>
                <a:spcPct val="90000"/>
              </a:lnSpc>
            </a:pPr>
            <a:r>
              <a:rPr lang="en-US" sz="1600" b="0">
                <a:solidFill>
                  <a:srgbClr val="FFFFFF"/>
                </a:solidFill>
              </a:rPr>
              <a:t>Presenter Name</a:t>
            </a:r>
          </a:p>
        </p:txBody>
      </p:sp>
      <p:sp>
        <p:nvSpPr>
          <p:cNvPr id="23" name="Text Placeholder 22"/>
          <p:cNvSpPr>
            <a:spLocks noGrp="1"/>
          </p:cNvSpPr>
          <p:nvPr>
            <p:ph type="body" sz="quarter" idx="17" hasCustomPrompt="1"/>
          </p:nvPr>
        </p:nvSpPr>
        <p:spPr>
          <a:xfrm>
            <a:off x="637117" y="3318773"/>
            <a:ext cx="6206067" cy="352256"/>
          </a:xfrm>
        </p:spPr>
        <p:txBody>
          <a:bodyPr>
            <a:normAutofit/>
          </a:bodyPr>
          <a:lstStyle>
            <a:lvl1pPr>
              <a:defRPr sz="1800" baseline="0">
                <a:latin typeface="Georgia"/>
                <a:cs typeface="Georgia"/>
              </a:defRPr>
            </a:lvl1pPr>
          </a:lstStyle>
          <a:p>
            <a:pPr lvl="0"/>
            <a:r>
              <a:rPr lang="en-US"/>
              <a:t>Click to edit master subtitle</a:t>
            </a:r>
          </a:p>
        </p:txBody>
      </p:sp>
      <p:sp>
        <p:nvSpPr>
          <p:cNvPr id="24" name="Text Placeholder 22"/>
          <p:cNvSpPr>
            <a:spLocks noGrp="1"/>
          </p:cNvSpPr>
          <p:nvPr>
            <p:ph type="body" sz="quarter" idx="18" hasCustomPrompt="1"/>
          </p:nvPr>
        </p:nvSpPr>
        <p:spPr>
          <a:xfrm>
            <a:off x="649226" y="4555813"/>
            <a:ext cx="6062133" cy="283492"/>
          </a:xfrm>
        </p:spPr>
        <p:txBody>
          <a:bodyPr>
            <a:normAutofit/>
          </a:bodyPr>
          <a:lstStyle>
            <a:lvl1pPr>
              <a:defRPr sz="1200" baseline="0">
                <a:latin typeface="Georgia"/>
                <a:cs typeface="Georgia"/>
              </a:defRPr>
            </a:lvl1pPr>
          </a:lstStyle>
          <a:p>
            <a:pPr lvl="0"/>
            <a:r>
              <a:rPr lang="en-US"/>
              <a:t>Click to edit master subtitle</a:t>
            </a:r>
          </a:p>
        </p:txBody>
      </p:sp>
      <p:sp>
        <p:nvSpPr>
          <p:cNvPr id="25" name="Text Placeholder 22"/>
          <p:cNvSpPr>
            <a:spLocks noGrp="1"/>
          </p:cNvSpPr>
          <p:nvPr>
            <p:ph type="body" sz="quarter" idx="19" hasCustomPrompt="1"/>
          </p:nvPr>
        </p:nvSpPr>
        <p:spPr>
          <a:xfrm>
            <a:off x="649226" y="5358463"/>
            <a:ext cx="6062133" cy="283492"/>
          </a:xfrm>
        </p:spPr>
        <p:txBody>
          <a:bodyPr>
            <a:normAutofit/>
          </a:bodyPr>
          <a:lstStyle>
            <a:lvl1pPr>
              <a:defRPr sz="1200" baseline="0">
                <a:latin typeface="Georgia"/>
                <a:cs typeface="Georgia"/>
              </a:defRPr>
            </a:lvl1pPr>
          </a:lstStyle>
          <a:p>
            <a:pPr lvl="0"/>
            <a:r>
              <a:rPr lang="en-US"/>
              <a:t>Click to edit master subtitle</a:t>
            </a:r>
          </a:p>
        </p:txBody>
      </p:sp>
      <p:sp>
        <p:nvSpPr>
          <p:cNvPr id="27" name="Text Placeholder 26"/>
          <p:cNvSpPr>
            <a:spLocks noGrp="1"/>
          </p:cNvSpPr>
          <p:nvPr>
            <p:ph type="body" sz="quarter" idx="20" hasCustomPrompt="1"/>
          </p:nvPr>
        </p:nvSpPr>
        <p:spPr>
          <a:xfrm>
            <a:off x="637117" y="2113861"/>
            <a:ext cx="6206067" cy="1204913"/>
          </a:xfrm>
        </p:spPr>
        <p:txBody>
          <a:bodyPr>
            <a:normAutofit/>
          </a:bodyPr>
          <a:lstStyle>
            <a:lvl1pPr>
              <a:lnSpc>
                <a:spcPct val="90000"/>
              </a:lnSpc>
              <a:defRPr sz="3600" b="1" baseline="0"/>
            </a:lvl1pPr>
          </a:lstStyle>
          <a:p>
            <a:pPr lvl="0"/>
            <a:r>
              <a:rPr lang="en-US"/>
              <a:t>CLICK TO EDIT MASTER </a:t>
            </a:r>
            <a:br>
              <a:rPr lang="en-US"/>
            </a:br>
            <a:r>
              <a:rPr lang="en-US"/>
              <a:t>SLIDE TITLE</a:t>
            </a:r>
          </a:p>
        </p:txBody>
      </p:sp>
      <p:pic>
        <p:nvPicPr>
          <p:cNvPr id="11" name="Picture 2"/>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8261646" y="255639"/>
            <a:ext cx="3587807" cy="2690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5205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535444" y="-477000"/>
            <a:ext cx="12192000" cy="6602616"/>
          </a:xfrm>
          <a:prstGeom prst="rect">
            <a:avLst/>
          </a:prstGeom>
        </p:spPr>
      </p:pic>
      <p:cxnSp>
        <p:nvCxnSpPr>
          <p:cNvPr id="9" name="Straight Connector 8"/>
          <p:cNvCxnSpPr/>
          <p:nvPr userDrawn="1"/>
        </p:nvCxnSpPr>
        <p:spPr>
          <a:xfrm>
            <a:off x="1198961" y="1375965"/>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idx="1" hasCustomPrompt="1"/>
          </p:nvPr>
        </p:nvSpPr>
        <p:spPr>
          <a:xfrm>
            <a:off x="1198960" y="1608925"/>
            <a:ext cx="8825333" cy="4129639"/>
          </a:xfrm>
        </p:spPr>
        <p:txBody>
          <a:bodyPr/>
          <a:lstStyle>
            <a:lvl1pPr>
              <a:defRPr sz="2000" b="1">
                <a:solidFill>
                  <a:srgbClr val="FF6600"/>
                </a:solidFill>
              </a:defRPr>
            </a:lvl1pPr>
            <a:lvl2pPr marL="742950" indent="-285750">
              <a:buClr>
                <a:srgbClr val="006EAF"/>
              </a:buClr>
              <a:buFont typeface="Arial"/>
              <a:buChar char="•"/>
              <a:defRPr sz="1800">
                <a:solidFill>
                  <a:schemeClr val="tx1"/>
                </a:solidFill>
              </a:defRPr>
            </a:lvl2pPr>
            <a:lvl3pPr marL="1143000" indent="-228600">
              <a:buClr>
                <a:srgbClr val="ABCB44"/>
              </a:buClr>
              <a:buFont typeface="Courier New"/>
              <a:buChar char="o"/>
              <a:defRPr sz="1600">
                <a:solidFill>
                  <a:schemeClr val="tx1"/>
                </a:solidFill>
              </a:defRPr>
            </a:lvl3pPr>
            <a:lvl4pPr>
              <a:buClr>
                <a:srgbClr val="FF6600"/>
              </a:buClr>
              <a:defRPr sz="1400">
                <a:solidFill>
                  <a:schemeClr val="tx1"/>
                </a:solidFill>
              </a:defRPr>
            </a:lvl4pPr>
            <a:lvl5pPr>
              <a:buClr>
                <a:srgbClr val="006EAF"/>
              </a:buClr>
              <a:defRPr sz="1200">
                <a:solidFill>
                  <a:schemeClr val="tx1"/>
                </a:solidFill>
              </a:defRPr>
            </a:lvl5pPr>
          </a:lstStyle>
          <a:p>
            <a:pPr lvl="0"/>
            <a:r>
              <a:rPr lang="en-US"/>
              <a:t>Subtitle</a:t>
            </a:r>
          </a:p>
          <a:p>
            <a:pPr lvl="1"/>
            <a:r>
              <a:rPr lang="en-US"/>
              <a:t>Second level</a:t>
            </a:r>
          </a:p>
          <a:p>
            <a:pPr lvl="2"/>
            <a:r>
              <a:rPr lang="en-US"/>
              <a:t>Third level</a:t>
            </a:r>
          </a:p>
          <a:p>
            <a:pPr lvl="3"/>
            <a:r>
              <a:rPr lang="en-US"/>
              <a:t>Fourth level</a:t>
            </a:r>
          </a:p>
          <a:p>
            <a:pPr lvl="4"/>
            <a:r>
              <a:rPr lang="en-US"/>
              <a:t>Fifth level</a:t>
            </a:r>
          </a:p>
        </p:txBody>
      </p:sp>
      <p:pic>
        <p:nvPicPr>
          <p:cNvPr id="15" name="Picture 14"/>
          <p:cNvPicPr>
            <a:picLocks noChangeAspect="1"/>
          </p:cNvPicPr>
          <p:nvPr userDrawn="1"/>
        </p:nvPicPr>
        <p:blipFill>
          <a:blip r:embed="rId3"/>
          <a:stretch>
            <a:fillRect/>
          </a:stretch>
        </p:blipFill>
        <p:spPr>
          <a:xfrm>
            <a:off x="9398125" y="129799"/>
            <a:ext cx="2463640" cy="2673486"/>
          </a:xfrm>
          <a:prstGeom prst="rect">
            <a:avLst/>
          </a:prstGeom>
        </p:spPr>
      </p:pic>
      <p:sp>
        <p:nvSpPr>
          <p:cNvPr id="11" name="Text Placeholder 6"/>
          <p:cNvSpPr>
            <a:spLocks noGrp="1"/>
          </p:cNvSpPr>
          <p:nvPr>
            <p:ph type="body" sz="quarter" idx="14" hasCustomPrompt="1"/>
          </p:nvPr>
        </p:nvSpPr>
        <p:spPr>
          <a:xfrm>
            <a:off x="1123951" y="788009"/>
            <a:ext cx="8007349" cy="401969"/>
          </a:xfrm>
        </p:spPr>
        <p:txBody>
          <a:bodyPr>
            <a:noAutofit/>
          </a:bodyPr>
          <a:lstStyle>
            <a:lvl1pPr>
              <a:defRPr sz="2800" b="1">
                <a:solidFill>
                  <a:srgbClr val="ABCB44"/>
                </a:solidFill>
              </a:defRPr>
            </a:lvl1pPr>
          </a:lstStyle>
          <a:p>
            <a:pPr lvl="0"/>
            <a:r>
              <a:rPr lang="en-US"/>
              <a:t>SECTION TITLE</a:t>
            </a:r>
          </a:p>
        </p:txBody>
      </p:sp>
    </p:spTree>
    <p:extLst>
      <p:ext uri="{BB962C8B-B14F-4D97-AF65-F5344CB8AC3E}">
        <p14:creationId xmlns:p14="http://schemas.microsoft.com/office/powerpoint/2010/main" val="376827957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2775200" y="4655143"/>
            <a:ext cx="6451600" cy="38100"/>
          </a:xfrm>
          <a:prstGeom prst="rect">
            <a:avLst/>
          </a:prstGeom>
        </p:spPr>
      </p:pic>
      <p:pic>
        <p:nvPicPr>
          <p:cNvPr id="10" name="Picture 9"/>
          <p:cNvPicPr>
            <a:picLocks noChangeAspect="1"/>
          </p:cNvPicPr>
          <p:nvPr userDrawn="1"/>
        </p:nvPicPr>
        <p:blipFill>
          <a:blip r:embed="rId3"/>
          <a:stretch>
            <a:fillRect/>
          </a:stretch>
        </p:blipFill>
        <p:spPr>
          <a:xfrm>
            <a:off x="3276158" y="-2106774"/>
            <a:ext cx="5639685" cy="4229764"/>
          </a:xfrm>
          <a:prstGeom prst="rect">
            <a:avLst/>
          </a:prstGeom>
        </p:spPr>
      </p:pic>
      <p:pic>
        <p:nvPicPr>
          <p:cNvPr id="11" name="Picture 10"/>
          <p:cNvPicPr>
            <a:picLocks noChangeAspect="1"/>
          </p:cNvPicPr>
          <p:nvPr userDrawn="1"/>
        </p:nvPicPr>
        <p:blipFill>
          <a:blip r:embed="rId4"/>
          <a:stretch>
            <a:fillRect/>
          </a:stretch>
        </p:blipFill>
        <p:spPr>
          <a:xfrm>
            <a:off x="4019019" y="223621"/>
            <a:ext cx="4153963" cy="1557736"/>
          </a:xfrm>
          <a:prstGeom prst="rect">
            <a:avLst/>
          </a:prstGeom>
        </p:spPr>
      </p:pic>
      <p:sp>
        <p:nvSpPr>
          <p:cNvPr id="5" name="Text Placeholder 4"/>
          <p:cNvSpPr>
            <a:spLocks noGrp="1"/>
          </p:cNvSpPr>
          <p:nvPr>
            <p:ph type="body" sz="quarter" idx="12" hasCustomPrompt="1"/>
          </p:nvPr>
        </p:nvSpPr>
        <p:spPr>
          <a:xfrm>
            <a:off x="1248834" y="2830287"/>
            <a:ext cx="9516533" cy="1173389"/>
          </a:xfrm>
        </p:spPr>
        <p:txBody>
          <a:bodyPr>
            <a:normAutofit/>
          </a:bodyPr>
          <a:lstStyle>
            <a:lvl1pPr algn="ctr">
              <a:lnSpc>
                <a:spcPct val="90000"/>
              </a:lnSpc>
              <a:defRPr sz="3600" b="1" baseline="0"/>
            </a:lvl1pPr>
          </a:lstStyle>
          <a:p>
            <a:pPr lvl="0"/>
            <a:r>
              <a:rPr lang="en-US"/>
              <a:t>CLICK TO EDIT DIVIDE</a:t>
            </a:r>
            <a:br>
              <a:rPr lang="en-US"/>
            </a:br>
            <a:r>
              <a:rPr lang="en-US"/>
              <a:t>SLIDE TITLE</a:t>
            </a:r>
          </a:p>
        </p:txBody>
      </p:sp>
      <p:sp>
        <p:nvSpPr>
          <p:cNvPr id="14" name="Text Placeholder 13"/>
          <p:cNvSpPr>
            <a:spLocks noGrp="1"/>
          </p:cNvSpPr>
          <p:nvPr>
            <p:ph type="body" sz="quarter" idx="13" hasCustomPrompt="1"/>
          </p:nvPr>
        </p:nvSpPr>
        <p:spPr>
          <a:xfrm>
            <a:off x="1248834" y="4012747"/>
            <a:ext cx="9516533" cy="414111"/>
          </a:xfrm>
        </p:spPr>
        <p:txBody>
          <a:bodyPr>
            <a:normAutofit/>
          </a:bodyPr>
          <a:lstStyle>
            <a:lvl1pPr algn="ctr">
              <a:defRPr sz="1800" baseline="0">
                <a:latin typeface="Georgia"/>
                <a:cs typeface="Georgia"/>
              </a:defRPr>
            </a:lvl1pPr>
          </a:lstStyle>
          <a:p>
            <a:pPr lvl="0"/>
            <a:r>
              <a:rPr lang="en-US"/>
              <a:t>Divider slide sub-title here</a:t>
            </a:r>
          </a:p>
        </p:txBody>
      </p:sp>
    </p:spTree>
    <p:extLst>
      <p:ext uri="{BB962C8B-B14F-4D97-AF65-F5344CB8AC3E}">
        <p14:creationId xmlns:p14="http://schemas.microsoft.com/office/powerpoint/2010/main" val="193330470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2775200" y="4655143"/>
            <a:ext cx="6451600" cy="38100"/>
          </a:xfrm>
          <a:prstGeom prst="rect">
            <a:avLst/>
          </a:prstGeom>
        </p:spPr>
      </p:pic>
      <p:pic>
        <p:nvPicPr>
          <p:cNvPr id="10" name="Picture 9"/>
          <p:cNvPicPr>
            <a:picLocks noChangeAspect="1"/>
          </p:cNvPicPr>
          <p:nvPr userDrawn="1"/>
        </p:nvPicPr>
        <p:blipFill>
          <a:blip r:embed="rId3"/>
          <a:stretch>
            <a:fillRect/>
          </a:stretch>
        </p:blipFill>
        <p:spPr>
          <a:xfrm>
            <a:off x="3276158" y="-2106774"/>
            <a:ext cx="5639685" cy="4229764"/>
          </a:xfrm>
          <a:prstGeom prst="rect">
            <a:avLst/>
          </a:prstGeom>
        </p:spPr>
      </p:pic>
      <p:pic>
        <p:nvPicPr>
          <p:cNvPr id="12" name="Picture 11"/>
          <p:cNvPicPr>
            <a:picLocks noChangeAspect="1"/>
          </p:cNvPicPr>
          <p:nvPr userDrawn="1"/>
        </p:nvPicPr>
        <p:blipFill>
          <a:blip r:embed="rId4"/>
          <a:stretch>
            <a:fillRect/>
          </a:stretch>
        </p:blipFill>
        <p:spPr>
          <a:xfrm>
            <a:off x="4841843" y="-245581"/>
            <a:ext cx="2459232" cy="1948334"/>
          </a:xfrm>
          <a:prstGeom prst="rect">
            <a:avLst/>
          </a:prstGeom>
        </p:spPr>
      </p:pic>
      <p:sp>
        <p:nvSpPr>
          <p:cNvPr id="15" name="Text Placeholder 4"/>
          <p:cNvSpPr>
            <a:spLocks noGrp="1"/>
          </p:cNvSpPr>
          <p:nvPr>
            <p:ph type="body" sz="quarter" idx="12" hasCustomPrompt="1"/>
          </p:nvPr>
        </p:nvSpPr>
        <p:spPr>
          <a:xfrm>
            <a:off x="1248834" y="2830287"/>
            <a:ext cx="9516533" cy="1173389"/>
          </a:xfrm>
        </p:spPr>
        <p:txBody>
          <a:bodyPr>
            <a:normAutofit/>
          </a:bodyPr>
          <a:lstStyle>
            <a:lvl1pPr algn="ctr">
              <a:lnSpc>
                <a:spcPct val="90000"/>
              </a:lnSpc>
              <a:defRPr sz="3600" b="1" baseline="0"/>
            </a:lvl1pPr>
          </a:lstStyle>
          <a:p>
            <a:pPr lvl="0"/>
            <a:r>
              <a:rPr lang="en-US"/>
              <a:t>CLICK TO EDIT DIVIDE</a:t>
            </a:r>
            <a:br>
              <a:rPr lang="en-US"/>
            </a:br>
            <a:r>
              <a:rPr lang="en-US"/>
              <a:t>SLIDE TITLE</a:t>
            </a:r>
          </a:p>
        </p:txBody>
      </p:sp>
      <p:sp>
        <p:nvSpPr>
          <p:cNvPr id="16" name="Text Placeholder 13"/>
          <p:cNvSpPr>
            <a:spLocks noGrp="1"/>
          </p:cNvSpPr>
          <p:nvPr>
            <p:ph type="body" sz="quarter" idx="13" hasCustomPrompt="1"/>
          </p:nvPr>
        </p:nvSpPr>
        <p:spPr>
          <a:xfrm>
            <a:off x="1248834" y="4012747"/>
            <a:ext cx="9516533" cy="414111"/>
          </a:xfrm>
        </p:spPr>
        <p:txBody>
          <a:bodyPr>
            <a:normAutofit/>
          </a:bodyPr>
          <a:lstStyle>
            <a:lvl1pPr algn="ctr">
              <a:defRPr sz="1800" baseline="0">
                <a:latin typeface="Georgia"/>
                <a:cs typeface="Georgia"/>
              </a:defRPr>
            </a:lvl1pPr>
          </a:lstStyle>
          <a:p>
            <a:pPr lvl="0"/>
            <a:r>
              <a:rPr lang="en-US"/>
              <a:t>Divider slide sub-title here</a:t>
            </a:r>
          </a:p>
        </p:txBody>
      </p:sp>
    </p:spTree>
    <p:extLst>
      <p:ext uri="{BB962C8B-B14F-4D97-AF65-F5344CB8AC3E}">
        <p14:creationId xmlns:p14="http://schemas.microsoft.com/office/powerpoint/2010/main" val="263108196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2775200" y="4655143"/>
            <a:ext cx="6451600" cy="38100"/>
          </a:xfrm>
          <a:prstGeom prst="rect">
            <a:avLst/>
          </a:prstGeom>
        </p:spPr>
      </p:pic>
      <p:pic>
        <p:nvPicPr>
          <p:cNvPr id="10" name="Picture 9"/>
          <p:cNvPicPr>
            <a:picLocks noChangeAspect="1"/>
          </p:cNvPicPr>
          <p:nvPr userDrawn="1"/>
        </p:nvPicPr>
        <p:blipFill>
          <a:blip r:embed="rId3"/>
          <a:stretch>
            <a:fillRect/>
          </a:stretch>
        </p:blipFill>
        <p:spPr>
          <a:xfrm>
            <a:off x="3276158" y="-2106774"/>
            <a:ext cx="5639685" cy="4229764"/>
          </a:xfrm>
          <a:prstGeom prst="rect">
            <a:avLst/>
          </a:prstGeom>
        </p:spPr>
      </p:pic>
      <p:pic>
        <p:nvPicPr>
          <p:cNvPr id="3" name="Picture 2"/>
          <p:cNvPicPr>
            <a:picLocks noChangeAspect="1"/>
          </p:cNvPicPr>
          <p:nvPr userDrawn="1"/>
        </p:nvPicPr>
        <p:blipFill>
          <a:blip r:embed="rId4"/>
          <a:stretch>
            <a:fillRect/>
          </a:stretch>
        </p:blipFill>
        <p:spPr>
          <a:xfrm>
            <a:off x="3991442" y="-1551195"/>
            <a:ext cx="4209117" cy="3156838"/>
          </a:xfrm>
          <a:prstGeom prst="rect">
            <a:avLst/>
          </a:prstGeom>
        </p:spPr>
      </p:pic>
      <p:sp>
        <p:nvSpPr>
          <p:cNvPr id="13" name="Text Placeholder 4"/>
          <p:cNvSpPr>
            <a:spLocks noGrp="1"/>
          </p:cNvSpPr>
          <p:nvPr>
            <p:ph type="body" sz="quarter" idx="12" hasCustomPrompt="1"/>
          </p:nvPr>
        </p:nvSpPr>
        <p:spPr>
          <a:xfrm>
            <a:off x="1248834" y="2830287"/>
            <a:ext cx="9516533" cy="1173389"/>
          </a:xfrm>
        </p:spPr>
        <p:txBody>
          <a:bodyPr>
            <a:normAutofit/>
          </a:bodyPr>
          <a:lstStyle>
            <a:lvl1pPr algn="ctr">
              <a:lnSpc>
                <a:spcPct val="90000"/>
              </a:lnSpc>
              <a:defRPr sz="3600" b="1" baseline="0"/>
            </a:lvl1pPr>
          </a:lstStyle>
          <a:p>
            <a:pPr lvl="0"/>
            <a:r>
              <a:rPr lang="en-US"/>
              <a:t>CLICK TO EDIT DIVIDE</a:t>
            </a:r>
            <a:br>
              <a:rPr lang="en-US"/>
            </a:br>
            <a:r>
              <a:rPr lang="en-US"/>
              <a:t>SLIDE TITLE</a:t>
            </a:r>
          </a:p>
        </p:txBody>
      </p:sp>
      <p:sp>
        <p:nvSpPr>
          <p:cNvPr id="14" name="Text Placeholder 13"/>
          <p:cNvSpPr>
            <a:spLocks noGrp="1"/>
          </p:cNvSpPr>
          <p:nvPr>
            <p:ph type="body" sz="quarter" idx="13" hasCustomPrompt="1"/>
          </p:nvPr>
        </p:nvSpPr>
        <p:spPr>
          <a:xfrm>
            <a:off x="1248834" y="4012747"/>
            <a:ext cx="9516533" cy="414111"/>
          </a:xfrm>
        </p:spPr>
        <p:txBody>
          <a:bodyPr>
            <a:normAutofit/>
          </a:bodyPr>
          <a:lstStyle>
            <a:lvl1pPr algn="ctr">
              <a:defRPr sz="1800" baseline="0">
                <a:latin typeface="Georgia"/>
                <a:cs typeface="Georgia"/>
              </a:defRPr>
            </a:lvl1pPr>
          </a:lstStyle>
          <a:p>
            <a:pPr lvl="0"/>
            <a:r>
              <a:rPr lang="en-US"/>
              <a:t>Divider slide sub-title here</a:t>
            </a:r>
          </a:p>
        </p:txBody>
      </p:sp>
    </p:spTree>
    <p:extLst>
      <p:ext uri="{BB962C8B-B14F-4D97-AF65-F5344CB8AC3E}">
        <p14:creationId xmlns:p14="http://schemas.microsoft.com/office/powerpoint/2010/main" val="329242762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535444" y="-477000"/>
            <a:ext cx="12192000" cy="6602616"/>
          </a:xfrm>
          <a:prstGeom prst="rect">
            <a:avLst/>
          </a:prstGeom>
        </p:spPr>
      </p:pic>
      <p:cxnSp>
        <p:nvCxnSpPr>
          <p:cNvPr id="11" name="Straight Connector 10"/>
          <p:cNvCxnSpPr/>
          <p:nvPr userDrawn="1"/>
        </p:nvCxnSpPr>
        <p:spPr>
          <a:xfrm>
            <a:off x="1198961" y="1375965"/>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pic>
        <p:nvPicPr>
          <p:cNvPr id="17" name="Picture 16"/>
          <p:cNvPicPr>
            <a:picLocks noChangeAspect="1"/>
          </p:cNvPicPr>
          <p:nvPr userDrawn="1"/>
        </p:nvPicPr>
        <p:blipFill>
          <a:blip r:embed="rId3"/>
          <a:stretch>
            <a:fillRect/>
          </a:stretch>
        </p:blipFill>
        <p:spPr>
          <a:xfrm>
            <a:off x="9130667" y="234762"/>
            <a:ext cx="3047997" cy="1746660"/>
          </a:xfrm>
          <a:prstGeom prst="rect">
            <a:avLst/>
          </a:prstGeom>
        </p:spPr>
      </p:pic>
      <p:sp>
        <p:nvSpPr>
          <p:cNvPr id="7" name="Text Placeholder 6"/>
          <p:cNvSpPr>
            <a:spLocks noGrp="1"/>
          </p:cNvSpPr>
          <p:nvPr>
            <p:ph type="body" sz="quarter" idx="14" hasCustomPrompt="1"/>
          </p:nvPr>
        </p:nvSpPr>
        <p:spPr>
          <a:xfrm>
            <a:off x="1123951" y="788009"/>
            <a:ext cx="8007349" cy="401969"/>
          </a:xfrm>
        </p:spPr>
        <p:txBody>
          <a:bodyPr>
            <a:noAutofit/>
          </a:bodyPr>
          <a:lstStyle>
            <a:lvl1pPr>
              <a:defRPr sz="2800" b="1">
                <a:solidFill>
                  <a:srgbClr val="ABCB44"/>
                </a:solidFill>
              </a:defRPr>
            </a:lvl1pPr>
          </a:lstStyle>
          <a:p>
            <a:pPr lvl="0"/>
            <a:r>
              <a:rPr lang="en-US"/>
              <a:t>SECTION TITLE</a:t>
            </a:r>
          </a:p>
        </p:txBody>
      </p:sp>
      <p:sp>
        <p:nvSpPr>
          <p:cNvPr id="18" name="Text Placeholder 6"/>
          <p:cNvSpPr>
            <a:spLocks noGrp="1"/>
          </p:cNvSpPr>
          <p:nvPr>
            <p:ph type="body" sz="quarter" idx="15" hasCustomPrompt="1"/>
          </p:nvPr>
        </p:nvSpPr>
        <p:spPr>
          <a:xfrm>
            <a:off x="1123951" y="1672184"/>
            <a:ext cx="8007349" cy="309239"/>
          </a:xfrm>
        </p:spPr>
        <p:txBody>
          <a:bodyPr>
            <a:noAutofit/>
          </a:bodyPr>
          <a:lstStyle>
            <a:lvl1pPr>
              <a:defRPr sz="1800" b="1">
                <a:solidFill>
                  <a:srgbClr val="FF6600"/>
                </a:solidFill>
              </a:defRPr>
            </a:lvl1pPr>
          </a:lstStyle>
          <a:p>
            <a:pPr lvl="0"/>
            <a:r>
              <a:rPr lang="en-US"/>
              <a:t>Subtitle</a:t>
            </a:r>
          </a:p>
        </p:txBody>
      </p:sp>
      <p:sp>
        <p:nvSpPr>
          <p:cNvPr id="20" name="Text Placeholder 19"/>
          <p:cNvSpPr>
            <a:spLocks noGrp="1"/>
          </p:cNvSpPr>
          <p:nvPr>
            <p:ph type="body" sz="quarter" idx="16" hasCustomPrompt="1"/>
          </p:nvPr>
        </p:nvSpPr>
        <p:spPr>
          <a:xfrm>
            <a:off x="1123951" y="2233614"/>
            <a:ext cx="8430683" cy="3523490"/>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600" baseline="0">
                <a:solidFill>
                  <a:schemeClr val="tx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104211696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535444" y="-477000"/>
            <a:ext cx="12192000" cy="6602616"/>
          </a:xfrm>
          <a:prstGeom prst="rect">
            <a:avLst/>
          </a:prstGeom>
        </p:spPr>
      </p:pic>
      <p:cxnSp>
        <p:nvCxnSpPr>
          <p:cNvPr id="9" name="Straight Connector 8"/>
          <p:cNvCxnSpPr/>
          <p:nvPr userDrawn="1"/>
        </p:nvCxnSpPr>
        <p:spPr>
          <a:xfrm>
            <a:off x="1198961" y="1375965"/>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idx="1" hasCustomPrompt="1"/>
          </p:nvPr>
        </p:nvSpPr>
        <p:spPr>
          <a:xfrm>
            <a:off x="1198960" y="1608925"/>
            <a:ext cx="8825333" cy="4129639"/>
          </a:xfrm>
        </p:spPr>
        <p:txBody>
          <a:bodyPr/>
          <a:lstStyle>
            <a:lvl1pPr>
              <a:defRPr sz="2000" b="1">
                <a:solidFill>
                  <a:srgbClr val="FF6600"/>
                </a:solidFill>
              </a:defRPr>
            </a:lvl1pPr>
            <a:lvl2pPr marL="742950" indent="-285750">
              <a:buClr>
                <a:srgbClr val="006EAF"/>
              </a:buClr>
              <a:buFont typeface="Arial"/>
              <a:buChar char="•"/>
              <a:defRPr sz="1800">
                <a:solidFill>
                  <a:schemeClr val="tx1"/>
                </a:solidFill>
              </a:defRPr>
            </a:lvl2pPr>
            <a:lvl3pPr marL="1143000" indent="-228600">
              <a:buClr>
                <a:srgbClr val="ABCB44"/>
              </a:buClr>
              <a:buFont typeface="Courier New"/>
              <a:buChar char="o"/>
              <a:defRPr sz="1600">
                <a:solidFill>
                  <a:schemeClr val="tx1"/>
                </a:solidFill>
              </a:defRPr>
            </a:lvl3pPr>
            <a:lvl4pPr>
              <a:buClr>
                <a:srgbClr val="FF6600"/>
              </a:buClr>
              <a:defRPr sz="1400">
                <a:solidFill>
                  <a:schemeClr val="tx1"/>
                </a:solidFill>
              </a:defRPr>
            </a:lvl4pPr>
            <a:lvl5pPr>
              <a:buClr>
                <a:srgbClr val="006EAF"/>
              </a:buClr>
              <a:defRPr sz="1200">
                <a:solidFill>
                  <a:schemeClr val="tx1"/>
                </a:solidFill>
              </a:defRPr>
            </a:lvl5pPr>
          </a:lstStyle>
          <a:p>
            <a:pPr lvl="0"/>
            <a:r>
              <a:rPr lang="en-US"/>
              <a:t>Subtitle</a:t>
            </a:r>
          </a:p>
          <a:p>
            <a:pPr lvl="1"/>
            <a:r>
              <a:rPr lang="en-US"/>
              <a:t>Second level</a:t>
            </a:r>
          </a:p>
          <a:p>
            <a:pPr lvl="2"/>
            <a:r>
              <a:rPr lang="en-US"/>
              <a:t>Third level</a:t>
            </a:r>
          </a:p>
          <a:p>
            <a:pPr lvl="3"/>
            <a:r>
              <a:rPr lang="en-US"/>
              <a:t>Fourth level</a:t>
            </a:r>
          </a:p>
          <a:p>
            <a:pPr lvl="4"/>
            <a:r>
              <a:rPr lang="en-US"/>
              <a:t>Fifth level</a:t>
            </a:r>
          </a:p>
        </p:txBody>
      </p:sp>
      <p:pic>
        <p:nvPicPr>
          <p:cNvPr id="15" name="Picture 14"/>
          <p:cNvPicPr>
            <a:picLocks noChangeAspect="1"/>
          </p:cNvPicPr>
          <p:nvPr userDrawn="1"/>
        </p:nvPicPr>
        <p:blipFill>
          <a:blip r:embed="rId3"/>
          <a:stretch>
            <a:fillRect/>
          </a:stretch>
        </p:blipFill>
        <p:spPr>
          <a:xfrm>
            <a:off x="9398125" y="129799"/>
            <a:ext cx="2463640" cy="2673486"/>
          </a:xfrm>
          <a:prstGeom prst="rect">
            <a:avLst/>
          </a:prstGeom>
        </p:spPr>
      </p:pic>
      <p:sp>
        <p:nvSpPr>
          <p:cNvPr id="11" name="Text Placeholder 6"/>
          <p:cNvSpPr>
            <a:spLocks noGrp="1"/>
          </p:cNvSpPr>
          <p:nvPr>
            <p:ph type="body" sz="quarter" idx="14" hasCustomPrompt="1"/>
          </p:nvPr>
        </p:nvSpPr>
        <p:spPr>
          <a:xfrm>
            <a:off x="1123951" y="788009"/>
            <a:ext cx="8007349" cy="401969"/>
          </a:xfrm>
        </p:spPr>
        <p:txBody>
          <a:bodyPr>
            <a:noAutofit/>
          </a:bodyPr>
          <a:lstStyle>
            <a:lvl1pPr>
              <a:defRPr sz="2800" b="1">
                <a:solidFill>
                  <a:srgbClr val="ABCB44"/>
                </a:solidFill>
              </a:defRPr>
            </a:lvl1pPr>
          </a:lstStyle>
          <a:p>
            <a:pPr lvl="0"/>
            <a:r>
              <a:rPr lang="en-US"/>
              <a:t>SECTION TITLE</a:t>
            </a:r>
          </a:p>
        </p:txBody>
      </p:sp>
    </p:spTree>
    <p:extLst>
      <p:ext uri="{BB962C8B-B14F-4D97-AF65-F5344CB8AC3E}">
        <p14:creationId xmlns:p14="http://schemas.microsoft.com/office/powerpoint/2010/main" val="251926066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535444" y="-477000"/>
            <a:ext cx="12192000" cy="6602616"/>
          </a:xfrm>
          <a:prstGeom prst="rect">
            <a:avLst/>
          </a:prstGeom>
        </p:spPr>
      </p:pic>
      <p:sp>
        <p:nvSpPr>
          <p:cNvPr id="3" name="Content Placeholder 2"/>
          <p:cNvSpPr>
            <a:spLocks noGrp="1"/>
          </p:cNvSpPr>
          <p:nvPr>
            <p:ph sz="half" idx="1" hasCustomPrompt="1"/>
          </p:nvPr>
        </p:nvSpPr>
        <p:spPr>
          <a:xfrm>
            <a:off x="1186600" y="1600201"/>
            <a:ext cx="4338504" cy="4240341"/>
          </a:xfrm>
        </p:spPr>
        <p:txBody>
          <a:bodyPr/>
          <a:lstStyle>
            <a:lvl1pPr>
              <a:defRPr sz="2000" b="1">
                <a:solidFill>
                  <a:srgbClr val="FF6600"/>
                </a:solidFill>
              </a:defRPr>
            </a:lvl1pPr>
            <a:lvl2pPr marL="742950" indent="-285750">
              <a:buClr>
                <a:srgbClr val="006EAF"/>
              </a:buClr>
              <a:buFont typeface="Arial"/>
              <a:buChar char="•"/>
              <a:defRPr sz="1800">
                <a:solidFill>
                  <a:srgbClr val="000000"/>
                </a:solidFill>
              </a:defRPr>
            </a:lvl2pPr>
            <a:lvl3pPr marL="1143000" indent="-228600">
              <a:buClr>
                <a:srgbClr val="ABCB44"/>
              </a:buClr>
              <a:buFont typeface="Courier New"/>
              <a:buChar char="o"/>
              <a:defRPr sz="1600">
                <a:solidFill>
                  <a:srgbClr val="000000"/>
                </a:solidFill>
              </a:defRPr>
            </a:lvl3pPr>
            <a:lvl4pPr>
              <a:buClr>
                <a:srgbClr val="FF6600"/>
              </a:buClr>
              <a:defRPr sz="1400">
                <a:solidFill>
                  <a:srgbClr val="000000"/>
                </a:solidFill>
              </a:defRPr>
            </a:lvl4pPr>
            <a:lvl5pPr>
              <a:buClr>
                <a:srgbClr val="006EAF"/>
              </a:buClr>
              <a:defRPr sz="1200">
                <a:solidFill>
                  <a:srgbClr val="000000"/>
                </a:solidFill>
              </a:defRPr>
            </a:lvl5pPr>
            <a:lvl6pPr>
              <a:defRPr sz="1800"/>
            </a:lvl6pPr>
            <a:lvl7pPr>
              <a:defRPr sz="1800"/>
            </a:lvl7pPr>
            <a:lvl8pPr>
              <a:defRPr sz="1800"/>
            </a:lvl8pPr>
            <a:lvl9pPr>
              <a:defRPr sz="1800"/>
            </a:lvl9pPr>
          </a:lstStyle>
          <a:p>
            <a:pPr lvl="0"/>
            <a:r>
              <a:rPr lang="en-US"/>
              <a:t>Subtitle</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p:cNvCxnSpPr/>
          <p:nvPr userDrawn="1"/>
        </p:nvCxnSpPr>
        <p:spPr>
          <a:xfrm>
            <a:off x="1198961" y="1375965"/>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pic>
        <p:nvPicPr>
          <p:cNvPr id="18" name="Picture 17"/>
          <p:cNvPicPr>
            <a:picLocks noChangeAspect="1"/>
          </p:cNvPicPr>
          <p:nvPr userDrawn="1"/>
        </p:nvPicPr>
        <p:blipFill>
          <a:blip r:embed="rId3"/>
          <a:stretch>
            <a:fillRect/>
          </a:stretch>
        </p:blipFill>
        <p:spPr>
          <a:xfrm>
            <a:off x="9247873" y="133316"/>
            <a:ext cx="2714704" cy="2036028"/>
          </a:xfrm>
          <a:prstGeom prst="rect">
            <a:avLst/>
          </a:prstGeom>
        </p:spPr>
      </p:pic>
      <p:sp>
        <p:nvSpPr>
          <p:cNvPr id="11" name="Content Placeholder 2"/>
          <p:cNvSpPr>
            <a:spLocks noGrp="1"/>
          </p:cNvSpPr>
          <p:nvPr>
            <p:ph sz="half" idx="10" hasCustomPrompt="1"/>
          </p:nvPr>
        </p:nvSpPr>
        <p:spPr>
          <a:xfrm>
            <a:off x="5525104" y="1600201"/>
            <a:ext cx="4338504" cy="4240341"/>
          </a:xfrm>
        </p:spPr>
        <p:txBody>
          <a:bodyPr/>
          <a:lstStyle>
            <a:lvl1pPr>
              <a:defRPr sz="2000" b="1">
                <a:solidFill>
                  <a:srgbClr val="FF6600"/>
                </a:solidFill>
              </a:defRPr>
            </a:lvl1pPr>
            <a:lvl2pPr marL="742950" indent="-285750">
              <a:buClr>
                <a:srgbClr val="006EAF"/>
              </a:buClr>
              <a:buFont typeface="Arial"/>
              <a:buChar char="•"/>
              <a:defRPr sz="1800">
                <a:solidFill>
                  <a:srgbClr val="000000"/>
                </a:solidFill>
              </a:defRPr>
            </a:lvl2pPr>
            <a:lvl3pPr marL="1143000" indent="-228600">
              <a:buClr>
                <a:srgbClr val="ABCB44"/>
              </a:buClr>
              <a:buFont typeface="Courier New"/>
              <a:buChar char="o"/>
              <a:defRPr sz="1600">
                <a:solidFill>
                  <a:srgbClr val="000000"/>
                </a:solidFill>
              </a:defRPr>
            </a:lvl3pPr>
            <a:lvl4pPr>
              <a:buClr>
                <a:srgbClr val="FF6600"/>
              </a:buClr>
              <a:defRPr sz="1400">
                <a:solidFill>
                  <a:srgbClr val="000000"/>
                </a:solidFill>
              </a:defRPr>
            </a:lvl4pPr>
            <a:lvl5pPr>
              <a:buClr>
                <a:srgbClr val="006EAF"/>
              </a:buClr>
              <a:defRPr sz="1200">
                <a:solidFill>
                  <a:srgbClr val="000000"/>
                </a:solidFill>
              </a:defRPr>
            </a:lvl5pPr>
            <a:lvl6pPr>
              <a:defRPr sz="1800"/>
            </a:lvl6pPr>
            <a:lvl7pPr>
              <a:defRPr sz="1800"/>
            </a:lvl7pPr>
            <a:lvl8pPr>
              <a:defRPr sz="1800"/>
            </a:lvl8pPr>
            <a:lvl9pPr>
              <a:defRPr sz="1800"/>
            </a:lvl9pPr>
          </a:lstStyle>
          <a:p>
            <a:pPr lvl="0"/>
            <a:r>
              <a:rPr lang="en-US"/>
              <a:t>Subtitle</a:t>
            </a:r>
          </a:p>
          <a:p>
            <a:pPr lvl="1"/>
            <a:r>
              <a:rPr lang="en-US"/>
              <a:t>Second level</a:t>
            </a:r>
          </a:p>
          <a:p>
            <a:pPr lvl="2"/>
            <a:r>
              <a:rPr lang="en-US"/>
              <a:t>Third level</a:t>
            </a:r>
          </a:p>
          <a:p>
            <a:pPr lvl="3"/>
            <a:r>
              <a:rPr lang="en-US"/>
              <a:t>Fourth level</a:t>
            </a:r>
          </a:p>
          <a:p>
            <a:pPr lvl="4"/>
            <a:r>
              <a:rPr lang="en-US"/>
              <a:t>Fifth level</a:t>
            </a:r>
          </a:p>
        </p:txBody>
      </p:sp>
      <p:sp>
        <p:nvSpPr>
          <p:cNvPr id="13" name="Text Placeholder 6"/>
          <p:cNvSpPr>
            <a:spLocks noGrp="1"/>
          </p:cNvSpPr>
          <p:nvPr>
            <p:ph type="body" sz="quarter" idx="14" hasCustomPrompt="1"/>
          </p:nvPr>
        </p:nvSpPr>
        <p:spPr>
          <a:xfrm>
            <a:off x="1123951" y="788009"/>
            <a:ext cx="8007349" cy="401969"/>
          </a:xfrm>
        </p:spPr>
        <p:txBody>
          <a:bodyPr>
            <a:noAutofit/>
          </a:bodyPr>
          <a:lstStyle>
            <a:lvl1pPr>
              <a:defRPr sz="2800" b="1">
                <a:solidFill>
                  <a:srgbClr val="ABCB44"/>
                </a:solidFill>
              </a:defRPr>
            </a:lvl1pPr>
          </a:lstStyle>
          <a:p>
            <a:pPr lvl="0"/>
            <a:r>
              <a:rPr lang="en-US"/>
              <a:t>SECTION TITLE</a:t>
            </a:r>
          </a:p>
        </p:txBody>
      </p:sp>
    </p:spTree>
    <p:extLst>
      <p:ext uri="{BB962C8B-B14F-4D97-AF65-F5344CB8AC3E}">
        <p14:creationId xmlns:p14="http://schemas.microsoft.com/office/powerpoint/2010/main" val="388825632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stretch>
            <a:fillRect/>
          </a:stretch>
        </p:blipFill>
        <p:spPr>
          <a:xfrm>
            <a:off x="535444" y="423316"/>
            <a:ext cx="11277600" cy="5702300"/>
          </a:xfrm>
          <a:prstGeom prst="rect">
            <a:avLst/>
          </a:prstGeom>
        </p:spPr>
      </p:pic>
      <p:cxnSp>
        <p:nvCxnSpPr>
          <p:cNvPr id="7" name="Straight Connector 6"/>
          <p:cNvCxnSpPr/>
          <p:nvPr userDrawn="1"/>
        </p:nvCxnSpPr>
        <p:spPr>
          <a:xfrm>
            <a:off x="1198961" y="1375965"/>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
        <p:nvSpPr>
          <p:cNvPr id="9" name="Text Placeholder 6"/>
          <p:cNvSpPr>
            <a:spLocks noGrp="1"/>
          </p:cNvSpPr>
          <p:nvPr>
            <p:ph type="body" sz="quarter" idx="14" hasCustomPrompt="1"/>
          </p:nvPr>
        </p:nvSpPr>
        <p:spPr>
          <a:xfrm>
            <a:off x="1123951" y="788009"/>
            <a:ext cx="8007349" cy="401969"/>
          </a:xfrm>
        </p:spPr>
        <p:txBody>
          <a:bodyPr>
            <a:noAutofit/>
          </a:bodyPr>
          <a:lstStyle>
            <a:lvl1pPr>
              <a:defRPr sz="2800" b="1">
                <a:solidFill>
                  <a:srgbClr val="ABCB44"/>
                </a:solidFill>
              </a:defRPr>
            </a:lvl1pPr>
          </a:lstStyle>
          <a:p>
            <a:pPr lvl="0"/>
            <a:r>
              <a:rPr lang="en-US"/>
              <a:t>SECTION TITLE</a:t>
            </a:r>
          </a:p>
        </p:txBody>
      </p:sp>
    </p:spTree>
    <p:extLst>
      <p:ext uri="{BB962C8B-B14F-4D97-AF65-F5344CB8AC3E}">
        <p14:creationId xmlns:p14="http://schemas.microsoft.com/office/powerpoint/2010/main" val="264660030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535444" y="423316"/>
            <a:ext cx="11277600" cy="5702300"/>
          </a:xfrm>
          <a:prstGeom prst="rect">
            <a:avLst/>
          </a:prstGeom>
        </p:spPr>
      </p:pic>
      <p:cxnSp>
        <p:nvCxnSpPr>
          <p:cNvPr id="14" name="Straight Connector 13"/>
          <p:cNvCxnSpPr/>
          <p:nvPr userDrawn="1"/>
        </p:nvCxnSpPr>
        <p:spPr>
          <a:xfrm>
            <a:off x="5846477" y="1784179"/>
            <a:ext cx="5091217"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5846477" y="4986393"/>
            <a:ext cx="5091217"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
        <p:nvSpPr>
          <p:cNvPr id="10" name="Picture Placeholder 2"/>
          <p:cNvSpPr>
            <a:spLocks noGrp="1"/>
          </p:cNvSpPr>
          <p:nvPr>
            <p:ph type="pic" idx="1"/>
          </p:nvPr>
        </p:nvSpPr>
        <p:spPr>
          <a:xfrm>
            <a:off x="1410004" y="1120775"/>
            <a:ext cx="4436472" cy="440372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Text Placeholder 6"/>
          <p:cNvSpPr>
            <a:spLocks noGrp="1"/>
          </p:cNvSpPr>
          <p:nvPr>
            <p:ph type="body" sz="quarter" idx="12" hasCustomPrompt="1"/>
          </p:nvPr>
        </p:nvSpPr>
        <p:spPr>
          <a:xfrm>
            <a:off x="6294967" y="1950358"/>
            <a:ext cx="4436533" cy="2595778"/>
          </a:xfrm>
        </p:spPr>
        <p:txBody>
          <a:bodyPr>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2200" b="1">
                <a:solidFill>
                  <a:srgbClr val="ABCB44"/>
                </a:solidFill>
              </a:defRPr>
            </a:lvl1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US"/>
              <a:t>“Quote goes here. Quote goes here. Quote goes here. Quote goes here. Quote goes here. Quote goes here. Quote goes here. Quote goes here. Quote goes here.”</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sp>
        <p:nvSpPr>
          <p:cNvPr id="12" name="Text Placeholder 11"/>
          <p:cNvSpPr>
            <a:spLocks noGrp="1"/>
          </p:cNvSpPr>
          <p:nvPr>
            <p:ph type="body" sz="quarter" idx="13" hasCustomPrompt="1"/>
          </p:nvPr>
        </p:nvSpPr>
        <p:spPr>
          <a:xfrm>
            <a:off x="6294968" y="4537066"/>
            <a:ext cx="4423833" cy="280761"/>
          </a:xfrm>
        </p:spPr>
        <p:txBody>
          <a:bodyPr>
            <a:noAutofit/>
          </a:bodyPr>
          <a:lstStyle>
            <a:lvl1pPr algn="ctr">
              <a:defRPr sz="1200" baseline="0">
                <a:solidFill>
                  <a:srgbClr val="ABCB44"/>
                </a:solidFill>
                <a:latin typeface="Georgia"/>
                <a:cs typeface="Georgia"/>
              </a:defRPr>
            </a:lvl1pPr>
          </a:lstStyle>
          <a:p>
            <a:pPr lvl="0"/>
            <a:r>
              <a:rPr lang="en-US"/>
              <a:t>-Name or reference here</a:t>
            </a:r>
          </a:p>
        </p:txBody>
      </p:sp>
    </p:spTree>
    <p:extLst>
      <p:ext uri="{BB962C8B-B14F-4D97-AF65-F5344CB8AC3E}">
        <p14:creationId xmlns:p14="http://schemas.microsoft.com/office/powerpoint/2010/main" val="372220943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001011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blipFill rotWithShape="1">
          <a:blip r:embed="rId2"/>
          <a:stretch>
            <a:fillRect/>
          </a:stretch>
        </a:blipFill>
        <a:effectLst/>
      </p:bgPr>
    </p:bg>
    <p:spTree>
      <p:nvGrpSpPr>
        <p:cNvPr id="1" name=""/>
        <p:cNvGrpSpPr/>
        <p:nvPr/>
      </p:nvGrpSpPr>
      <p:grpSpPr>
        <a:xfrm>
          <a:off x="0" y="0"/>
          <a:ext cx="0" cy="0"/>
          <a:chOff x="0" y="0"/>
          <a:chExt cx="0" cy="0"/>
        </a:xfrm>
      </p:grpSpPr>
      <p:cxnSp>
        <p:nvCxnSpPr>
          <p:cNvPr id="2" name="Straight Connector 1"/>
          <p:cNvCxnSpPr/>
          <p:nvPr userDrawn="1"/>
        </p:nvCxnSpPr>
        <p:spPr>
          <a:xfrm>
            <a:off x="1874772" y="1557398"/>
            <a:ext cx="8200571" cy="0"/>
          </a:xfrm>
          <a:prstGeom prst="line">
            <a:avLst/>
          </a:prstGeom>
          <a:ln cap="rnd">
            <a:solidFill>
              <a:schemeClr val="bg1"/>
            </a:solidFill>
            <a:prstDash val="dot"/>
            <a:round/>
          </a:ln>
          <a:effectLst/>
        </p:spPr>
        <p:style>
          <a:lnRef idx="2">
            <a:schemeClr val="accent1"/>
          </a:lnRef>
          <a:fillRef idx="0">
            <a:schemeClr val="accent1"/>
          </a:fillRef>
          <a:effectRef idx="1">
            <a:schemeClr val="accent1"/>
          </a:effectRef>
          <a:fontRef idx="minor">
            <a:schemeClr val="tx1"/>
          </a:fontRef>
        </p:style>
      </p:cxnSp>
      <p:cxnSp>
        <p:nvCxnSpPr>
          <p:cNvPr id="3" name="Straight Connector 2"/>
          <p:cNvCxnSpPr/>
          <p:nvPr userDrawn="1"/>
        </p:nvCxnSpPr>
        <p:spPr>
          <a:xfrm>
            <a:off x="2171116" y="4759612"/>
            <a:ext cx="8200571" cy="0"/>
          </a:xfrm>
          <a:prstGeom prst="line">
            <a:avLst/>
          </a:prstGeom>
          <a:ln cap="rnd">
            <a:solidFill>
              <a:schemeClr val="bg1"/>
            </a:solidFill>
            <a:prstDash val="dot"/>
            <a:round/>
          </a:ln>
          <a:effectLst/>
        </p:spPr>
        <p:style>
          <a:lnRef idx="2">
            <a:schemeClr val="accent1"/>
          </a:lnRef>
          <a:fillRef idx="0">
            <a:schemeClr val="accent1"/>
          </a:fillRef>
          <a:effectRef idx="1">
            <a:schemeClr val="accent1"/>
          </a:effectRef>
          <a:fontRef idx="minor">
            <a:schemeClr val="tx1"/>
          </a:fontRef>
        </p:style>
      </p:cxnSp>
      <p:sp>
        <p:nvSpPr>
          <p:cNvPr id="8" name="Text Placeholder 7"/>
          <p:cNvSpPr>
            <a:spLocks noGrp="1"/>
          </p:cNvSpPr>
          <p:nvPr>
            <p:ph type="body" sz="quarter" idx="11" hasCustomPrompt="1"/>
          </p:nvPr>
        </p:nvSpPr>
        <p:spPr>
          <a:xfrm>
            <a:off x="2273917" y="1829096"/>
            <a:ext cx="7644180" cy="2688478"/>
          </a:xfrm>
        </p:spPr>
        <p:txBody>
          <a:bodyPr>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2800" b="1" baseline="0"/>
            </a:lvl1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US"/>
              <a:t>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US"/>
              <a:t>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lvl="0"/>
            <a:r>
              <a:rPr lang="en-US"/>
              <a:t> </a:t>
            </a:r>
          </a:p>
        </p:txBody>
      </p:sp>
    </p:spTree>
    <p:extLst>
      <p:ext uri="{BB962C8B-B14F-4D97-AF65-F5344CB8AC3E}">
        <p14:creationId xmlns:p14="http://schemas.microsoft.com/office/powerpoint/2010/main" val="1201012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535444" y="-477000"/>
            <a:ext cx="12192000" cy="6602616"/>
          </a:xfrm>
          <a:prstGeom prst="rect">
            <a:avLst/>
          </a:prstGeom>
        </p:spPr>
      </p:pic>
      <p:sp>
        <p:nvSpPr>
          <p:cNvPr id="3" name="Content Placeholder 2"/>
          <p:cNvSpPr>
            <a:spLocks noGrp="1"/>
          </p:cNvSpPr>
          <p:nvPr>
            <p:ph sz="half" idx="1" hasCustomPrompt="1"/>
          </p:nvPr>
        </p:nvSpPr>
        <p:spPr>
          <a:xfrm>
            <a:off x="1186600" y="1600201"/>
            <a:ext cx="4338504" cy="4240341"/>
          </a:xfrm>
        </p:spPr>
        <p:txBody>
          <a:bodyPr/>
          <a:lstStyle>
            <a:lvl1pPr>
              <a:defRPr sz="2000" b="1">
                <a:solidFill>
                  <a:srgbClr val="FF6600"/>
                </a:solidFill>
              </a:defRPr>
            </a:lvl1pPr>
            <a:lvl2pPr marL="742950" indent="-285750">
              <a:buClr>
                <a:srgbClr val="006EAF"/>
              </a:buClr>
              <a:buFont typeface="Arial"/>
              <a:buChar char="•"/>
              <a:defRPr sz="1800">
                <a:solidFill>
                  <a:srgbClr val="000000"/>
                </a:solidFill>
              </a:defRPr>
            </a:lvl2pPr>
            <a:lvl3pPr marL="1143000" indent="-228600">
              <a:buClr>
                <a:srgbClr val="ABCB44"/>
              </a:buClr>
              <a:buFont typeface="Courier New"/>
              <a:buChar char="o"/>
              <a:defRPr sz="1600">
                <a:solidFill>
                  <a:srgbClr val="000000"/>
                </a:solidFill>
              </a:defRPr>
            </a:lvl3pPr>
            <a:lvl4pPr>
              <a:buClr>
                <a:srgbClr val="FF6600"/>
              </a:buClr>
              <a:defRPr sz="1400">
                <a:solidFill>
                  <a:srgbClr val="000000"/>
                </a:solidFill>
              </a:defRPr>
            </a:lvl4pPr>
            <a:lvl5pPr>
              <a:buClr>
                <a:srgbClr val="006EAF"/>
              </a:buClr>
              <a:defRPr sz="1200">
                <a:solidFill>
                  <a:srgbClr val="000000"/>
                </a:solidFill>
              </a:defRPr>
            </a:lvl5pPr>
            <a:lvl6pPr>
              <a:defRPr sz="1800"/>
            </a:lvl6pPr>
            <a:lvl7pPr>
              <a:defRPr sz="1800"/>
            </a:lvl7pPr>
            <a:lvl8pPr>
              <a:defRPr sz="1800"/>
            </a:lvl8pPr>
            <a:lvl9pPr>
              <a:defRPr sz="1800"/>
            </a:lvl9pPr>
          </a:lstStyle>
          <a:p>
            <a:pPr lvl="0"/>
            <a:r>
              <a:rPr lang="en-US"/>
              <a:t>Subtitle</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p:cNvCxnSpPr/>
          <p:nvPr userDrawn="1"/>
        </p:nvCxnSpPr>
        <p:spPr>
          <a:xfrm>
            <a:off x="1198961" y="1375965"/>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pic>
        <p:nvPicPr>
          <p:cNvPr id="18" name="Picture 17"/>
          <p:cNvPicPr>
            <a:picLocks noChangeAspect="1"/>
          </p:cNvPicPr>
          <p:nvPr userDrawn="1"/>
        </p:nvPicPr>
        <p:blipFill>
          <a:blip r:embed="rId3"/>
          <a:stretch>
            <a:fillRect/>
          </a:stretch>
        </p:blipFill>
        <p:spPr>
          <a:xfrm>
            <a:off x="9247873" y="133316"/>
            <a:ext cx="2714704" cy="2036028"/>
          </a:xfrm>
          <a:prstGeom prst="rect">
            <a:avLst/>
          </a:prstGeom>
        </p:spPr>
      </p:pic>
      <p:sp>
        <p:nvSpPr>
          <p:cNvPr id="11" name="Content Placeholder 2"/>
          <p:cNvSpPr>
            <a:spLocks noGrp="1"/>
          </p:cNvSpPr>
          <p:nvPr>
            <p:ph sz="half" idx="10" hasCustomPrompt="1"/>
          </p:nvPr>
        </p:nvSpPr>
        <p:spPr>
          <a:xfrm>
            <a:off x="5525104" y="1600201"/>
            <a:ext cx="4338504" cy="4240341"/>
          </a:xfrm>
        </p:spPr>
        <p:txBody>
          <a:bodyPr/>
          <a:lstStyle>
            <a:lvl1pPr>
              <a:defRPr sz="2000" b="1">
                <a:solidFill>
                  <a:srgbClr val="FF6600"/>
                </a:solidFill>
              </a:defRPr>
            </a:lvl1pPr>
            <a:lvl2pPr marL="742950" indent="-285750">
              <a:buClr>
                <a:srgbClr val="006EAF"/>
              </a:buClr>
              <a:buFont typeface="Arial"/>
              <a:buChar char="•"/>
              <a:defRPr sz="1800">
                <a:solidFill>
                  <a:srgbClr val="000000"/>
                </a:solidFill>
              </a:defRPr>
            </a:lvl2pPr>
            <a:lvl3pPr marL="1143000" indent="-228600">
              <a:buClr>
                <a:srgbClr val="ABCB44"/>
              </a:buClr>
              <a:buFont typeface="Courier New"/>
              <a:buChar char="o"/>
              <a:defRPr sz="1600">
                <a:solidFill>
                  <a:srgbClr val="000000"/>
                </a:solidFill>
              </a:defRPr>
            </a:lvl3pPr>
            <a:lvl4pPr>
              <a:buClr>
                <a:srgbClr val="FF6600"/>
              </a:buClr>
              <a:defRPr sz="1400">
                <a:solidFill>
                  <a:srgbClr val="000000"/>
                </a:solidFill>
              </a:defRPr>
            </a:lvl4pPr>
            <a:lvl5pPr>
              <a:buClr>
                <a:srgbClr val="006EAF"/>
              </a:buClr>
              <a:defRPr sz="1200">
                <a:solidFill>
                  <a:srgbClr val="000000"/>
                </a:solidFill>
              </a:defRPr>
            </a:lvl5pPr>
            <a:lvl6pPr>
              <a:defRPr sz="1800"/>
            </a:lvl6pPr>
            <a:lvl7pPr>
              <a:defRPr sz="1800"/>
            </a:lvl7pPr>
            <a:lvl8pPr>
              <a:defRPr sz="1800"/>
            </a:lvl8pPr>
            <a:lvl9pPr>
              <a:defRPr sz="1800"/>
            </a:lvl9pPr>
          </a:lstStyle>
          <a:p>
            <a:pPr lvl="0"/>
            <a:r>
              <a:rPr lang="en-US"/>
              <a:t>Subtitle</a:t>
            </a:r>
          </a:p>
          <a:p>
            <a:pPr lvl="1"/>
            <a:r>
              <a:rPr lang="en-US"/>
              <a:t>Second level</a:t>
            </a:r>
          </a:p>
          <a:p>
            <a:pPr lvl="2"/>
            <a:r>
              <a:rPr lang="en-US"/>
              <a:t>Third level</a:t>
            </a:r>
          </a:p>
          <a:p>
            <a:pPr lvl="3"/>
            <a:r>
              <a:rPr lang="en-US"/>
              <a:t>Fourth level</a:t>
            </a:r>
          </a:p>
          <a:p>
            <a:pPr lvl="4"/>
            <a:r>
              <a:rPr lang="en-US"/>
              <a:t>Fifth level</a:t>
            </a:r>
          </a:p>
        </p:txBody>
      </p:sp>
      <p:sp>
        <p:nvSpPr>
          <p:cNvPr id="13" name="Text Placeholder 6"/>
          <p:cNvSpPr>
            <a:spLocks noGrp="1"/>
          </p:cNvSpPr>
          <p:nvPr>
            <p:ph type="body" sz="quarter" idx="14" hasCustomPrompt="1"/>
          </p:nvPr>
        </p:nvSpPr>
        <p:spPr>
          <a:xfrm>
            <a:off x="1123951" y="788009"/>
            <a:ext cx="8007349" cy="401969"/>
          </a:xfrm>
        </p:spPr>
        <p:txBody>
          <a:bodyPr>
            <a:noAutofit/>
          </a:bodyPr>
          <a:lstStyle>
            <a:lvl1pPr>
              <a:defRPr sz="2800" b="1">
                <a:solidFill>
                  <a:srgbClr val="ABCB44"/>
                </a:solidFill>
              </a:defRPr>
            </a:lvl1pPr>
          </a:lstStyle>
          <a:p>
            <a:pPr lvl="0"/>
            <a:r>
              <a:rPr lang="en-US"/>
              <a:t>SECTION TITLE</a:t>
            </a:r>
          </a:p>
        </p:txBody>
      </p:sp>
    </p:spTree>
    <p:extLst>
      <p:ext uri="{BB962C8B-B14F-4D97-AF65-F5344CB8AC3E}">
        <p14:creationId xmlns:p14="http://schemas.microsoft.com/office/powerpoint/2010/main" val="165991081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535444" y="-477000"/>
            <a:ext cx="12192000" cy="6602616"/>
          </a:xfrm>
          <a:prstGeom prst="rect">
            <a:avLst/>
          </a:prstGeom>
        </p:spPr>
      </p:pic>
      <p:cxnSp>
        <p:nvCxnSpPr>
          <p:cNvPr id="11" name="Straight Connector 10"/>
          <p:cNvCxnSpPr/>
          <p:nvPr userDrawn="1"/>
        </p:nvCxnSpPr>
        <p:spPr>
          <a:xfrm>
            <a:off x="1198963" y="1622703"/>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pic>
        <p:nvPicPr>
          <p:cNvPr id="17" name="Picture 16"/>
          <p:cNvPicPr>
            <a:picLocks noChangeAspect="1"/>
          </p:cNvPicPr>
          <p:nvPr userDrawn="1"/>
        </p:nvPicPr>
        <p:blipFill>
          <a:blip r:embed="rId3"/>
          <a:stretch>
            <a:fillRect/>
          </a:stretch>
        </p:blipFill>
        <p:spPr>
          <a:xfrm>
            <a:off x="9130667" y="234762"/>
            <a:ext cx="3047997" cy="1746660"/>
          </a:xfrm>
          <a:prstGeom prst="rect">
            <a:avLst/>
          </a:prstGeom>
        </p:spPr>
      </p:pic>
      <p:sp>
        <p:nvSpPr>
          <p:cNvPr id="7" name="Text Placeholder 6"/>
          <p:cNvSpPr>
            <a:spLocks noGrp="1"/>
          </p:cNvSpPr>
          <p:nvPr>
            <p:ph type="body" sz="quarter" idx="14" hasCustomPrompt="1"/>
          </p:nvPr>
        </p:nvSpPr>
        <p:spPr>
          <a:xfrm>
            <a:off x="1123952" y="788011"/>
            <a:ext cx="8007349" cy="401969"/>
          </a:xfrm>
        </p:spPr>
        <p:txBody>
          <a:bodyPr>
            <a:noAutofit/>
          </a:bodyPr>
          <a:lstStyle>
            <a:lvl1pPr>
              <a:defRPr sz="2800" b="1">
                <a:solidFill>
                  <a:srgbClr val="ABCB44"/>
                </a:solidFill>
              </a:defRPr>
            </a:lvl1pPr>
          </a:lstStyle>
          <a:p>
            <a:pPr lvl="0"/>
            <a:r>
              <a:rPr lang="en-US"/>
              <a:t>SECTION TITLE</a:t>
            </a:r>
          </a:p>
        </p:txBody>
      </p:sp>
      <p:sp>
        <p:nvSpPr>
          <p:cNvPr id="18" name="Text Placeholder 6"/>
          <p:cNvSpPr>
            <a:spLocks noGrp="1"/>
          </p:cNvSpPr>
          <p:nvPr>
            <p:ph type="body" sz="quarter" idx="15" hasCustomPrompt="1"/>
          </p:nvPr>
        </p:nvSpPr>
        <p:spPr>
          <a:xfrm>
            <a:off x="1123952" y="1672184"/>
            <a:ext cx="8007349" cy="309239"/>
          </a:xfrm>
        </p:spPr>
        <p:txBody>
          <a:bodyPr>
            <a:noAutofit/>
          </a:bodyPr>
          <a:lstStyle>
            <a:lvl1pPr>
              <a:defRPr sz="1800" b="1">
                <a:solidFill>
                  <a:srgbClr val="FF6600"/>
                </a:solidFill>
              </a:defRPr>
            </a:lvl1pPr>
          </a:lstStyle>
          <a:p>
            <a:pPr lvl="0"/>
            <a:r>
              <a:rPr lang="en-US"/>
              <a:t>Subtitle</a:t>
            </a:r>
          </a:p>
        </p:txBody>
      </p:sp>
      <p:sp>
        <p:nvSpPr>
          <p:cNvPr id="20" name="Text Placeholder 19"/>
          <p:cNvSpPr>
            <a:spLocks noGrp="1"/>
          </p:cNvSpPr>
          <p:nvPr>
            <p:ph type="body" sz="quarter" idx="16" hasCustomPrompt="1"/>
          </p:nvPr>
        </p:nvSpPr>
        <p:spPr>
          <a:xfrm>
            <a:off x="1123953" y="2233614"/>
            <a:ext cx="8430683" cy="3523490"/>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600" baseline="0">
                <a:solidFill>
                  <a:schemeClr val="tx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158518676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_Picture with Captio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ectangle 4"/>
          <p:cNvSpPr/>
          <p:nvPr userDrawn="1"/>
        </p:nvSpPr>
        <p:spPr>
          <a:xfrm>
            <a:off x="1828801" y="1429658"/>
            <a:ext cx="8727924" cy="3563257"/>
          </a:xfrm>
          <a:prstGeom prst="rect">
            <a:avLst/>
          </a:prstGeom>
          <a:solidFill>
            <a:schemeClr val="bg1">
              <a:alpha val="7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 name="Straight Connector 2"/>
          <p:cNvCxnSpPr/>
          <p:nvPr userDrawn="1"/>
        </p:nvCxnSpPr>
        <p:spPr>
          <a:xfrm>
            <a:off x="2171117" y="4759612"/>
            <a:ext cx="8200571" cy="0"/>
          </a:xfrm>
          <a:prstGeom prst="line">
            <a:avLst/>
          </a:prstGeom>
          <a:ln cap="rnd">
            <a:solidFill>
              <a:schemeClr val="tx1"/>
            </a:solidFill>
            <a:prstDash val="dot"/>
            <a:round/>
          </a:ln>
          <a:effectLst/>
        </p:spPr>
        <p:style>
          <a:lnRef idx="2">
            <a:schemeClr val="accent1"/>
          </a:lnRef>
          <a:fillRef idx="0">
            <a:schemeClr val="accent1"/>
          </a:fillRef>
          <a:effectRef idx="1">
            <a:schemeClr val="accent1"/>
          </a:effectRef>
          <a:fontRef idx="minor">
            <a:schemeClr val="tx1"/>
          </a:fontRef>
        </p:style>
      </p:cxnSp>
      <p:sp>
        <p:nvSpPr>
          <p:cNvPr id="8" name="Text Placeholder 7"/>
          <p:cNvSpPr>
            <a:spLocks noGrp="1"/>
          </p:cNvSpPr>
          <p:nvPr>
            <p:ph type="body" sz="quarter" idx="11" hasCustomPrompt="1"/>
          </p:nvPr>
        </p:nvSpPr>
        <p:spPr>
          <a:xfrm>
            <a:off x="2273919" y="1829096"/>
            <a:ext cx="7644180" cy="2688478"/>
          </a:xfrm>
        </p:spPr>
        <p:txBody>
          <a:bodyPr>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2800" b="1" baseline="0">
                <a:solidFill>
                  <a:schemeClr val="tx1">
                    <a:lumMod val="95000"/>
                    <a:lumOff val="5000"/>
                  </a:schemeClr>
                </a:solidFill>
              </a:defRPr>
            </a:lvl1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US"/>
              <a:t>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Statistic or Quote </a:t>
            </a:r>
            <a:r>
              <a:rPr lang="en-US" err="1"/>
              <a:t>Here.</a:t>
            </a:r>
            <a:r>
              <a:rPr lang="en-US"/>
              <a:t>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US"/>
              <a:t>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lang="en-US"/>
          </a:p>
          <a:p>
            <a:pPr lvl="0"/>
            <a:r>
              <a:rPr lang="en-US"/>
              <a:t> </a:t>
            </a:r>
          </a:p>
        </p:txBody>
      </p:sp>
    </p:spTree>
    <p:extLst>
      <p:ext uri="{BB962C8B-B14F-4D97-AF65-F5344CB8AC3E}">
        <p14:creationId xmlns:p14="http://schemas.microsoft.com/office/powerpoint/2010/main" val="184650695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535444" y="-457385"/>
            <a:ext cx="12192000" cy="6602616"/>
          </a:xfrm>
          <a:prstGeom prst="rect">
            <a:avLst/>
          </a:prstGeom>
        </p:spPr>
      </p:pic>
      <p:cxnSp>
        <p:nvCxnSpPr>
          <p:cNvPr id="9" name="Straight Connector 8"/>
          <p:cNvCxnSpPr/>
          <p:nvPr userDrawn="1"/>
        </p:nvCxnSpPr>
        <p:spPr>
          <a:xfrm>
            <a:off x="1198963" y="1375965"/>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idx="1" hasCustomPrompt="1"/>
          </p:nvPr>
        </p:nvSpPr>
        <p:spPr>
          <a:xfrm>
            <a:off x="1198960" y="1608929"/>
            <a:ext cx="8825333" cy="4129639"/>
          </a:xfrm>
        </p:spPr>
        <p:txBody>
          <a:bodyPr/>
          <a:lstStyle>
            <a:lvl1pPr>
              <a:defRPr sz="2000" b="1">
                <a:solidFill>
                  <a:srgbClr val="FF6600"/>
                </a:solidFill>
              </a:defRPr>
            </a:lvl1pPr>
            <a:lvl2pPr marL="742950" indent="-285750">
              <a:buClr>
                <a:srgbClr val="006EAF"/>
              </a:buClr>
              <a:buFont typeface="Arial"/>
              <a:buChar char="•"/>
              <a:defRPr sz="1800">
                <a:solidFill>
                  <a:schemeClr val="tx1"/>
                </a:solidFill>
              </a:defRPr>
            </a:lvl2pPr>
            <a:lvl3pPr marL="1143000" indent="-228600">
              <a:buClr>
                <a:srgbClr val="ABCB44"/>
              </a:buClr>
              <a:buFont typeface="Courier New"/>
              <a:buChar char="o"/>
              <a:defRPr sz="1600">
                <a:solidFill>
                  <a:schemeClr val="tx1"/>
                </a:solidFill>
              </a:defRPr>
            </a:lvl3pPr>
            <a:lvl4pPr>
              <a:buClr>
                <a:srgbClr val="FF6600"/>
              </a:buClr>
              <a:defRPr sz="1400">
                <a:solidFill>
                  <a:schemeClr val="tx1"/>
                </a:solidFill>
              </a:defRPr>
            </a:lvl4pPr>
            <a:lvl5pPr>
              <a:buClr>
                <a:srgbClr val="006EAF"/>
              </a:buClr>
              <a:defRPr sz="1200">
                <a:solidFill>
                  <a:schemeClr val="tx1"/>
                </a:solidFill>
              </a:defRPr>
            </a:lvl5pPr>
          </a:lstStyle>
          <a:p>
            <a:pPr lvl="0"/>
            <a:r>
              <a:rPr lang="en-US"/>
              <a:t>Subtitle</a:t>
            </a:r>
          </a:p>
          <a:p>
            <a:pPr lvl="1"/>
            <a:r>
              <a:rPr lang="en-US"/>
              <a:t>Second level</a:t>
            </a:r>
          </a:p>
          <a:p>
            <a:pPr lvl="2"/>
            <a:r>
              <a:rPr lang="en-US"/>
              <a:t>Third level</a:t>
            </a:r>
          </a:p>
          <a:p>
            <a:pPr lvl="3"/>
            <a:r>
              <a:rPr lang="en-US"/>
              <a:t>Fourth level</a:t>
            </a:r>
          </a:p>
          <a:p>
            <a:pPr lvl="4"/>
            <a:r>
              <a:rPr lang="en-US"/>
              <a:t>Fifth level</a:t>
            </a:r>
          </a:p>
        </p:txBody>
      </p:sp>
      <p:sp>
        <p:nvSpPr>
          <p:cNvPr id="11" name="Text Placeholder 6"/>
          <p:cNvSpPr>
            <a:spLocks noGrp="1"/>
          </p:cNvSpPr>
          <p:nvPr>
            <p:ph type="body" sz="quarter" idx="14" hasCustomPrompt="1"/>
          </p:nvPr>
        </p:nvSpPr>
        <p:spPr>
          <a:xfrm>
            <a:off x="1123952" y="788011"/>
            <a:ext cx="8007349" cy="401969"/>
          </a:xfrm>
        </p:spPr>
        <p:txBody>
          <a:bodyPr>
            <a:noAutofit/>
          </a:bodyPr>
          <a:lstStyle>
            <a:lvl1pPr>
              <a:defRPr sz="2800" b="1">
                <a:solidFill>
                  <a:srgbClr val="00B050"/>
                </a:solidFill>
              </a:defRPr>
            </a:lvl1pPr>
          </a:lstStyle>
          <a:p>
            <a:pPr lvl="0"/>
            <a:r>
              <a:rPr lang="en-US"/>
              <a:t>SECTION TITLE</a:t>
            </a:r>
          </a:p>
        </p:txBody>
      </p:sp>
      <p:pic>
        <p:nvPicPr>
          <p:cNvPr id="8" name="Picture 3" descr="\\nogssnetapp01\office\SNP\CND\CN General\NPTAD General\Nutrition and Technical Assistance\NTAB Promotion Material\FBG\Theme Art\Theme Art Final\FBG General Art.png"/>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9598541" y="273009"/>
            <a:ext cx="2477104" cy="1102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19506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7_Section Header">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8527439" y="-438815"/>
            <a:ext cx="4358828" cy="3269121"/>
          </a:xfrm>
          <a:prstGeom prst="rect">
            <a:avLst/>
          </a:prstGeom>
        </p:spPr>
      </p:pic>
      <p:pic>
        <p:nvPicPr>
          <p:cNvPr id="2" name="Picture 1"/>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834250" y="112573"/>
            <a:ext cx="3357751" cy="2512873"/>
          </a:xfrm>
          <a:prstGeom prst="rect">
            <a:avLst/>
          </a:prstGeom>
        </p:spPr>
      </p:pic>
      <p:pic>
        <p:nvPicPr>
          <p:cNvPr id="8" name="Picture 7"/>
          <p:cNvPicPr>
            <a:picLocks noChangeAspect="1"/>
          </p:cNvPicPr>
          <p:nvPr userDrawn="1"/>
        </p:nvPicPr>
        <p:blipFill>
          <a:blip r:embed="rId4"/>
          <a:stretch>
            <a:fillRect/>
          </a:stretch>
        </p:blipFill>
        <p:spPr>
          <a:xfrm>
            <a:off x="772825" y="3885675"/>
            <a:ext cx="6451600" cy="38100"/>
          </a:xfrm>
          <a:prstGeom prst="rect">
            <a:avLst/>
          </a:prstGeom>
        </p:spPr>
      </p:pic>
      <p:sp>
        <p:nvSpPr>
          <p:cNvPr id="10" name="Text Placeholder 8"/>
          <p:cNvSpPr>
            <a:spLocks noGrp="1"/>
          </p:cNvSpPr>
          <p:nvPr>
            <p:ph type="body" sz="quarter" idx="12" hasCustomPrompt="1"/>
          </p:nvPr>
        </p:nvSpPr>
        <p:spPr>
          <a:xfrm>
            <a:off x="649228" y="4199910"/>
            <a:ext cx="6062133" cy="342732"/>
          </a:xfrm>
        </p:spPr>
        <p:txBody>
          <a:bodyPr/>
          <a:lstStyle>
            <a:lvl1pPr>
              <a:defRPr sz="3200"/>
            </a:lvl1pPr>
          </a:lstStyle>
          <a:p>
            <a:pPr>
              <a:lnSpc>
                <a:spcPct val="90000"/>
              </a:lnSpc>
            </a:pPr>
            <a:r>
              <a:rPr lang="en-US" sz="1600" b="0">
                <a:solidFill>
                  <a:srgbClr val="FFFFFF"/>
                </a:solidFill>
              </a:rPr>
              <a:t>Presenter Name</a:t>
            </a:r>
          </a:p>
        </p:txBody>
      </p:sp>
      <p:sp>
        <p:nvSpPr>
          <p:cNvPr id="12" name="Text Placeholder 8"/>
          <p:cNvSpPr>
            <a:spLocks noGrp="1"/>
          </p:cNvSpPr>
          <p:nvPr>
            <p:ph type="body" sz="quarter" idx="14" hasCustomPrompt="1"/>
          </p:nvPr>
        </p:nvSpPr>
        <p:spPr>
          <a:xfrm>
            <a:off x="649228" y="5015731"/>
            <a:ext cx="6062133" cy="342732"/>
          </a:xfrm>
        </p:spPr>
        <p:txBody>
          <a:bodyPr/>
          <a:lstStyle>
            <a:lvl1pPr>
              <a:defRPr sz="3200"/>
            </a:lvl1pPr>
          </a:lstStyle>
          <a:p>
            <a:pPr>
              <a:lnSpc>
                <a:spcPct val="90000"/>
              </a:lnSpc>
            </a:pPr>
            <a:r>
              <a:rPr lang="en-US" sz="1600" b="0">
                <a:solidFill>
                  <a:srgbClr val="FFFFFF"/>
                </a:solidFill>
              </a:rPr>
              <a:t>Presenter Name</a:t>
            </a:r>
          </a:p>
        </p:txBody>
      </p:sp>
      <p:sp>
        <p:nvSpPr>
          <p:cNvPr id="15" name="Text Placeholder 22"/>
          <p:cNvSpPr>
            <a:spLocks noGrp="1"/>
          </p:cNvSpPr>
          <p:nvPr>
            <p:ph type="body" sz="quarter" idx="17" hasCustomPrompt="1"/>
          </p:nvPr>
        </p:nvSpPr>
        <p:spPr>
          <a:xfrm>
            <a:off x="637117" y="3318773"/>
            <a:ext cx="6206067" cy="352256"/>
          </a:xfrm>
        </p:spPr>
        <p:txBody>
          <a:bodyPr>
            <a:normAutofit/>
          </a:bodyPr>
          <a:lstStyle>
            <a:lvl1pPr>
              <a:defRPr sz="1800" baseline="0">
                <a:latin typeface="Georgia"/>
                <a:cs typeface="Georgia"/>
              </a:defRPr>
            </a:lvl1pPr>
          </a:lstStyle>
          <a:p>
            <a:pPr lvl="0"/>
            <a:r>
              <a:rPr lang="en-US"/>
              <a:t>Click to edit master subtitle</a:t>
            </a:r>
          </a:p>
        </p:txBody>
      </p:sp>
      <p:sp>
        <p:nvSpPr>
          <p:cNvPr id="16" name="Text Placeholder 22"/>
          <p:cNvSpPr>
            <a:spLocks noGrp="1"/>
          </p:cNvSpPr>
          <p:nvPr>
            <p:ph type="body" sz="quarter" idx="18" hasCustomPrompt="1"/>
          </p:nvPr>
        </p:nvSpPr>
        <p:spPr>
          <a:xfrm>
            <a:off x="649228" y="4555813"/>
            <a:ext cx="6062133" cy="283492"/>
          </a:xfrm>
        </p:spPr>
        <p:txBody>
          <a:bodyPr>
            <a:normAutofit/>
          </a:bodyPr>
          <a:lstStyle>
            <a:lvl1pPr>
              <a:defRPr sz="1200" baseline="0">
                <a:latin typeface="Georgia"/>
                <a:cs typeface="Georgia"/>
              </a:defRPr>
            </a:lvl1pPr>
          </a:lstStyle>
          <a:p>
            <a:pPr lvl="0"/>
            <a:r>
              <a:rPr lang="en-US"/>
              <a:t>Click to edit master subtitle</a:t>
            </a:r>
          </a:p>
        </p:txBody>
      </p:sp>
      <p:sp>
        <p:nvSpPr>
          <p:cNvPr id="17" name="Text Placeholder 22"/>
          <p:cNvSpPr>
            <a:spLocks noGrp="1"/>
          </p:cNvSpPr>
          <p:nvPr>
            <p:ph type="body" sz="quarter" idx="19" hasCustomPrompt="1"/>
          </p:nvPr>
        </p:nvSpPr>
        <p:spPr>
          <a:xfrm>
            <a:off x="649228" y="5358463"/>
            <a:ext cx="6062133" cy="283492"/>
          </a:xfrm>
        </p:spPr>
        <p:txBody>
          <a:bodyPr>
            <a:normAutofit/>
          </a:bodyPr>
          <a:lstStyle>
            <a:lvl1pPr>
              <a:defRPr sz="1200" baseline="0">
                <a:latin typeface="Georgia"/>
                <a:cs typeface="Georgia"/>
              </a:defRPr>
            </a:lvl1pPr>
          </a:lstStyle>
          <a:p>
            <a:pPr lvl="0"/>
            <a:r>
              <a:rPr lang="en-US"/>
              <a:t>Click to edit master subtitle</a:t>
            </a:r>
          </a:p>
        </p:txBody>
      </p:sp>
      <p:sp>
        <p:nvSpPr>
          <p:cNvPr id="18" name="Text Placeholder 26"/>
          <p:cNvSpPr>
            <a:spLocks noGrp="1"/>
          </p:cNvSpPr>
          <p:nvPr>
            <p:ph type="body" sz="quarter" idx="20" hasCustomPrompt="1"/>
          </p:nvPr>
        </p:nvSpPr>
        <p:spPr>
          <a:xfrm>
            <a:off x="637117" y="2113881"/>
            <a:ext cx="6206067" cy="1204913"/>
          </a:xfrm>
        </p:spPr>
        <p:txBody>
          <a:bodyPr>
            <a:normAutofit/>
          </a:bodyPr>
          <a:lstStyle>
            <a:lvl1pPr>
              <a:lnSpc>
                <a:spcPct val="90000"/>
              </a:lnSpc>
              <a:defRPr sz="3600" b="1" baseline="0"/>
            </a:lvl1pPr>
          </a:lstStyle>
          <a:p>
            <a:pPr lvl="0"/>
            <a:r>
              <a:rPr lang="en-US"/>
              <a:t>CLICK TO EDIT MASTER </a:t>
            </a:r>
            <a:br>
              <a:rPr lang="en-US"/>
            </a:br>
            <a:r>
              <a:rPr lang="en-US"/>
              <a:t>SLIDE TITLE</a:t>
            </a:r>
          </a:p>
        </p:txBody>
      </p:sp>
      <p:pic>
        <p:nvPicPr>
          <p:cNvPr id="19" name="Picture 18"/>
          <p:cNvPicPr>
            <a:picLocks noChangeAspect="1"/>
          </p:cNvPicPr>
          <p:nvPr userDrawn="1"/>
        </p:nvPicPr>
        <p:blipFill>
          <a:blip r:embed="rId4"/>
          <a:stretch>
            <a:fillRect/>
          </a:stretch>
        </p:blipFill>
        <p:spPr>
          <a:xfrm>
            <a:off x="772825" y="3885675"/>
            <a:ext cx="6451600" cy="38100"/>
          </a:xfrm>
          <a:prstGeom prst="rect">
            <a:avLst/>
          </a:prstGeom>
        </p:spPr>
      </p:pic>
    </p:spTree>
    <p:extLst>
      <p:ext uri="{BB962C8B-B14F-4D97-AF65-F5344CB8AC3E}">
        <p14:creationId xmlns:p14="http://schemas.microsoft.com/office/powerpoint/2010/main" val="241298728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6" name="Rounded Rectangle 5"/>
          <p:cNvSpPr/>
          <p:nvPr/>
        </p:nvSpPr>
        <p:spPr>
          <a:xfrm>
            <a:off x="304802" y="326572"/>
            <a:ext cx="11553372" cy="5878284"/>
          </a:xfrm>
          <a:prstGeom prst="roundRect">
            <a:avLst>
              <a:gd name="adj" fmla="val 240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FFFFFF"/>
              </a:solidFill>
            </a:endParaRPr>
          </a:p>
        </p:txBody>
      </p:sp>
      <p:sp>
        <p:nvSpPr>
          <p:cNvPr id="8" name="Text Placeholder 6"/>
          <p:cNvSpPr>
            <a:spLocks noGrp="1"/>
          </p:cNvSpPr>
          <p:nvPr>
            <p:ph type="body" sz="quarter" idx="14" hasCustomPrompt="1"/>
          </p:nvPr>
        </p:nvSpPr>
        <p:spPr>
          <a:xfrm>
            <a:off x="533698" y="465283"/>
            <a:ext cx="8007349" cy="518275"/>
          </a:xfrm>
        </p:spPr>
        <p:txBody>
          <a:bodyPr anchor="ctr">
            <a:noAutofit/>
          </a:bodyPr>
          <a:lstStyle>
            <a:lvl1pPr>
              <a:defRPr sz="3200" b="1">
                <a:solidFill>
                  <a:srgbClr val="008C4A"/>
                </a:solidFill>
              </a:defRPr>
            </a:lvl1pPr>
          </a:lstStyle>
          <a:p>
            <a:pPr lvl="0"/>
            <a:r>
              <a:rPr lang="en-US"/>
              <a:t>Slide Title</a:t>
            </a:r>
          </a:p>
        </p:txBody>
      </p:sp>
      <p:sp>
        <p:nvSpPr>
          <p:cNvPr id="10" name="Text Placeholder 6"/>
          <p:cNvSpPr>
            <a:spLocks noGrp="1"/>
          </p:cNvSpPr>
          <p:nvPr>
            <p:ph type="body" sz="quarter" idx="15" hasCustomPrompt="1"/>
          </p:nvPr>
        </p:nvSpPr>
        <p:spPr>
          <a:xfrm>
            <a:off x="533698" y="1042095"/>
            <a:ext cx="8007349" cy="309239"/>
          </a:xfrm>
        </p:spPr>
        <p:txBody>
          <a:bodyPr anchor="ctr">
            <a:noAutofit/>
          </a:bodyPr>
          <a:lstStyle>
            <a:lvl1pPr>
              <a:defRPr sz="2400" b="1">
                <a:solidFill>
                  <a:srgbClr val="FF6600"/>
                </a:solidFill>
              </a:defRPr>
            </a:lvl1pPr>
          </a:lstStyle>
          <a:p>
            <a:pPr lvl="0"/>
            <a:r>
              <a:rPr lang="en-US"/>
              <a:t>Subtitle</a:t>
            </a:r>
          </a:p>
        </p:txBody>
      </p:sp>
      <p:sp>
        <p:nvSpPr>
          <p:cNvPr id="11" name="Content Placeholder 2"/>
          <p:cNvSpPr>
            <a:spLocks noGrp="1"/>
          </p:cNvSpPr>
          <p:nvPr>
            <p:ph idx="1" hasCustomPrompt="1"/>
          </p:nvPr>
        </p:nvSpPr>
        <p:spPr>
          <a:xfrm>
            <a:off x="533698" y="1608929"/>
            <a:ext cx="8825333" cy="4129639"/>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baseline="0">
                <a:solidFill>
                  <a:schemeClr val="tx1"/>
                </a:solidFill>
              </a:defRPr>
            </a:lvl1pPr>
            <a:lvl2pPr marL="742950" indent="-285750">
              <a:buClr>
                <a:schemeClr val="accent6">
                  <a:lumMod val="75000"/>
                </a:schemeClr>
              </a:buClr>
              <a:buFont typeface="Wingdings" panose="05000000000000000000" pitchFamily="2" charset="2"/>
              <a:buChar char="v"/>
              <a:defRPr sz="2000">
                <a:solidFill>
                  <a:schemeClr val="tx1"/>
                </a:solidFill>
              </a:defRPr>
            </a:lvl2pPr>
            <a:lvl3pPr marL="1143000" indent="-228600">
              <a:buClr>
                <a:srgbClr val="00B050"/>
              </a:buClr>
              <a:buFont typeface="Courier New"/>
              <a:buChar char="o"/>
              <a:defRPr sz="2000">
                <a:solidFill>
                  <a:schemeClr val="tx1"/>
                </a:solidFill>
              </a:defRPr>
            </a:lvl3pPr>
            <a:lvl4pPr>
              <a:buClr>
                <a:srgbClr val="FF6600"/>
              </a:buClr>
              <a:defRPr sz="2000">
                <a:solidFill>
                  <a:schemeClr val="tx1"/>
                </a:solidFill>
              </a:defRPr>
            </a:lvl4pPr>
            <a:lvl5pPr>
              <a:buClr>
                <a:srgbClr val="006EAF"/>
              </a:buClr>
              <a:defRPr sz="2000">
                <a:solidFill>
                  <a:schemeClr val="tx1"/>
                </a:solidFill>
              </a:defRPr>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body text. This is body text. This is body text. This is body text.</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p:cNvCxnSpPr/>
          <p:nvPr userDrawn="1"/>
        </p:nvCxnSpPr>
        <p:spPr>
          <a:xfrm>
            <a:off x="656642" y="983557"/>
            <a:ext cx="7342084"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060706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558801" y="1545773"/>
            <a:ext cx="11176001" cy="5050969"/>
          </a:xfrm>
        </p:spPr>
        <p:txBody>
          <a:bodyPr/>
          <a:lstStyle>
            <a:lvl1pPr>
              <a:defRPr sz="2667">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509657"/>
            <a:ext cx="2743200" cy="211819"/>
          </a:xfrm>
        </p:spPr>
        <p:txBody>
          <a:bodyPr/>
          <a:lstStyle/>
          <a:p>
            <a:fld id="{DDFB09AF-26AE-4A60-9DA2-6160BD902D79}" type="datetimeFigureOut">
              <a:rPr lang="en-US" smtClean="0"/>
              <a:t>9/26/2024</a:t>
            </a:fld>
            <a:endParaRPr lang="en-US"/>
          </a:p>
        </p:txBody>
      </p:sp>
      <p:sp>
        <p:nvSpPr>
          <p:cNvPr id="5" name="Footer Placeholder 4"/>
          <p:cNvSpPr>
            <a:spLocks noGrp="1"/>
          </p:cNvSpPr>
          <p:nvPr>
            <p:ph type="ftr" sz="quarter" idx="11"/>
          </p:nvPr>
        </p:nvSpPr>
        <p:spPr>
          <a:xfrm>
            <a:off x="4038600" y="6509657"/>
            <a:ext cx="4114800" cy="211819"/>
          </a:xfrm>
        </p:spPr>
        <p:txBody>
          <a:bodyPr/>
          <a:lstStyle/>
          <a:p>
            <a:endParaRPr lang="en-US"/>
          </a:p>
        </p:txBody>
      </p:sp>
      <p:sp>
        <p:nvSpPr>
          <p:cNvPr id="6" name="Slide Number Placeholder 5"/>
          <p:cNvSpPr>
            <a:spLocks noGrp="1"/>
          </p:cNvSpPr>
          <p:nvPr>
            <p:ph type="sldNum" sz="quarter" idx="12"/>
          </p:nvPr>
        </p:nvSpPr>
        <p:spPr>
          <a:xfrm>
            <a:off x="8610600" y="6509657"/>
            <a:ext cx="2743200" cy="211819"/>
          </a:xfrm>
        </p:spPr>
        <p:txBody>
          <a:bodyPr/>
          <a:lstStyle/>
          <a:p>
            <a:fld id="{292E0A7C-5135-4CBD-A917-81A6B23055B2}" type="slidenum">
              <a:rPr lang="en-US" smtClean="0"/>
              <a:t>‹#›</a:t>
            </a:fld>
            <a:endParaRPr lang="en-US"/>
          </a:p>
        </p:txBody>
      </p:sp>
    </p:spTree>
    <p:extLst>
      <p:ext uri="{BB962C8B-B14F-4D97-AF65-F5344CB8AC3E}">
        <p14:creationId xmlns:p14="http://schemas.microsoft.com/office/powerpoint/2010/main" val="340968888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772825" y="3885675"/>
            <a:ext cx="6451600" cy="38100"/>
          </a:xfrm>
          <a:prstGeom prst="rect">
            <a:avLst/>
          </a:prstGeom>
        </p:spPr>
      </p:pic>
      <p:sp>
        <p:nvSpPr>
          <p:cNvPr id="9" name="Text Placeholder 8"/>
          <p:cNvSpPr>
            <a:spLocks noGrp="1"/>
          </p:cNvSpPr>
          <p:nvPr>
            <p:ph type="body" sz="quarter" idx="12" hasCustomPrompt="1"/>
          </p:nvPr>
        </p:nvSpPr>
        <p:spPr>
          <a:xfrm>
            <a:off x="649228" y="4199910"/>
            <a:ext cx="6062133" cy="342732"/>
          </a:xfrm>
        </p:spPr>
        <p:txBody>
          <a:bodyPr/>
          <a:lstStyle>
            <a:lvl1pPr>
              <a:defRPr sz="3200"/>
            </a:lvl1pPr>
          </a:lstStyle>
          <a:p>
            <a:pPr>
              <a:lnSpc>
                <a:spcPct val="90000"/>
              </a:lnSpc>
            </a:pPr>
            <a:r>
              <a:rPr lang="en-US" sz="1600" b="0">
                <a:solidFill>
                  <a:srgbClr val="FFFFFF"/>
                </a:solidFill>
              </a:rPr>
              <a:t>Presenter Name</a:t>
            </a:r>
          </a:p>
        </p:txBody>
      </p:sp>
      <p:sp>
        <p:nvSpPr>
          <p:cNvPr id="18" name="Text Placeholder 8"/>
          <p:cNvSpPr>
            <a:spLocks noGrp="1"/>
          </p:cNvSpPr>
          <p:nvPr>
            <p:ph type="body" sz="quarter" idx="14" hasCustomPrompt="1"/>
          </p:nvPr>
        </p:nvSpPr>
        <p:spPr>
          <a:xfrm>
            <a:off x="649228" y="5015731"/>
            <a:ext cx="6062133" cy="342732"/>
          </a:xfrm>
        </p:spPr>
        <p:txBody>
          <a:bodyPr/>
          <a:lstStyle>
            <a:lvl1pPr>
              <a:defRPr sz="3200"/>
            </a:lvl1pPr>
          </a:lstStyle>
          <a:p>
            <a:pPr>
              <a:lnSpc>
                <a:spcPct val="90000"/>
              </a:lnSpc>
            </a:pPr>
            <a:r>
              <a:rPr lang="en-US" sz="1600" b="0">
                <a:solidFill>
                  <a:srgbClr val="FFFFFF"/>
                </a:solidFill>
              </a:rPr>
              <a:t>Presenter Name</a:t>
            </a:r>
          </a:p>
        </p:txBody>
      </p:sp>
      <p:sp>
        <p:nvSpPr>
          <p:cNvPr id="23" name="Text Placeholder 22"/>
          <p:cNvSpPr>
            <a:spLocks noGrp="1"/>
          </p:cNvSpPr>
          <p:nvPr>
            <p:ph type="body" sz="quarter" idx="17" hasCustomPrompt="1"/>
          </p:nvPr>
        </p:nvSpPr>
        <p:spPr>
          <a:xfrm>
            <a:off x="637117" y="3318773"/>
            <a:ext cx="6206067" cy="352256"/>
          </a:xfrm>
        </p:spPr>
        <p:txBody>
          <a:bodyPr>
            <a:normAutofit/>
          </a:bodyPr>
          <a:lstStyle>
            <a:lvl1pPr>
              <a:defRPr sz="1800" baseline="0">
                <a:latin typeface="Georgia"/>
                <a:cs typeface="Georgia"/>
              </a:defRPr>
            </a:lvl1pPr>
          </a:lstStyle>
          <a:p>
            <a:pPr lvl="0"/>
            <a:r>
              <a:rPr lang="en-US"/>
              <a:t>Click to edit master subtitle</a:t>
            </a:r>
          </a:p>
        </p:txBody>
      </p:sp>
      <p:sp>
        <p:nvSpPr>
          <p:cNvPr id="24" name="Text Placeholder 22"/>
          <p:cNvSpPr>
            <a:spLocks noGrp="1"/>
          </p:cNvSpPr>
          <p:nvPr>
            <p:ph type="body" sz="quarter" idx="18" hasCustomPrompt="1"/>
          </p:nvPr>
        </p:nvSpPr>
        <p:spPr>
          <a:xfrm>
            <a:off x="649228" y="4555813"/>
            <a:ext cx="6062133" cy="283492"/>
          </a:xfrm>
        </p:spPr>
        <p:txBody>
          <a:bodyPr>
            <a:normAutofit/>
          </a:bodyPr>
          <a:lstStyle>
            <a:lvl1pPr>
              <a:defRPr sz="1200" baseline="0">
                <a:latin typeface="Georgia"/>
                <a:cs typeface="Georgia"/>
              </a:defRPr>
            </a:lvl1pPr>
          </a:lstStyle>
          <a:p>
            <a:pPr lvl="0"/>
            <a:r>
              <a:rPr lang="en-US"/>
              <a:t>Click to edit master subtitle</a:t>
            </a:r>
          </a:p>
        </p:txBody>
      </p:sp>
      <p:sp>
        <p:nvSpPr>
          <p:cNvPr id="25" name="Text Placeholder 22"/>
          <p:cNvSpPr>
            <a:spLocks noGrp="1"/>
          </p:cNvSpPr>
          <p:nvPr>
            <p:ph type="body" sz="quarter" idx="19" hasCustomPrompt="1"/>
          </p:nvPr>
        </p:nvSpPr>
        <p:spPr>
          <a:xfrm>
            <a:off x="649228" y="5358463"/>
            <a:ext cx="6062133" cy="283492"/>
          </a:xfrm>
        </p:spPr>
        <p:txBody>
          <a:bodyPr>
            <a:normAutofit/>
          </a:bodyPr>
          <a:lstStyle>
            <a:lvl1pPr>
              <a:defRPr sz="1200" baseline="0">
                <a:latin typeface="Georgia"/>
                <a:cs typeface="Georgia"/>
              </a:defRPr>
            </a:lvl1pPr>
          </a:lstStyle>
          <a:p>
            <a:pPr lvl="0"/>
            <a:r>
              <a:rPr lang="en-US"/>
              <a:t>Click to edit master subtitle</a:t>
            </a:r>
          </a:p>
        </p:txBody>
      </p:sp>
      <p:sp>
        <p:nvSpPr>
          <p:cNvPr id="27" name="Text Placeholder 26"/>
          <p:cNvSpPr>
            <a:spLocks noGrp="1"/>
          </p:cNvSpPr>
          <p:nvPr>
            <p:ph type="body" sz="quarter" idx="20" hasCustomPrompt="1"/>
          </p:nvPr>
        </p:nvSpPr>
        <p:spPr>
          <a:xfrm>
            <a:off x="637117" y="2113885"/>
            <a:ext cx="6206067" cy="1204913"/>
          </a:xfrm>
        </p:spPr>
        <p:txBody>
          <a:bodyPr>
            <a:normAutofit/>
          </a:bodyPr>
          <a:lstStyle>
            <a:lvl1pPr>
              <a:lnSpc>
                <a:spcPct val="90000"/>
              </a:lnSpc>
              <a:defRPr sz="3600" b="1" baseline="0"/>
            </a:lvl1pPr>
          </a:lstStyle>
          <a:p>
            <a:pPr lvl="0"/>
            <a:r>
              <a:rPr lang="en-US"/>
              <a:t>CLICK TO EDIT MASTER </a:t>
            </a:r>
            <a:br>
              <a:rPr lang="en-US"/>
            </a:br>
            <a:r>
              <a:rPr lang="en-US"/>
              <a:t>SLIDE TITLE</a:t>
            </a:r>
          </a:p>
        </p:txBody>
      </p:sp>
      <p:pic>
        <p:nvPicPr>
          <p:cNvPr id="11" name="Picture 10"/>
          <p:cNvPicPr>
            <a:picLocks/>
          </p:cNvPicPr>
          <p:nvPr userDrawn="1"/>
        </p:nvPicPr>
        <p:blipFill>
          <a:blip r:embed="rId3"/>
          <a:stretch>
            <a:fillRect/>
          </a:stretch>
        </p:blipFill>
        <p:spPr>
          <a:xfrm>
            <a:off x="8634309" y="-1175771"/>
            <a:ext cx="4151376" cy="4151666"/>
          </a:xfrm>
          <a:prstGeom prst="rect">
            <a:avLst/>
          </a:prstGeom>
        </p:spPr>
      </p:pic>
      <p:pic>
        <p:nvPicPr>
          <p:cNvPr id="13" name="Picture 12"/>
          <p:cNvPicPr>
            <a:picLocks/>
          </p:cNvPicPr>
          <p:nvPr userDrawn="1"/>
        </p:nvPicPr>
        <p:blipFill>
          <a:blip r:embed="rId4"/>
          <a:stretch>
            <a:fillRect/>
          </a:stretch>
        </p:blipFill>
        <p:spPr>
          <a:xfrm>
            <a:off x="9019031" y="-797088"/>
            <a:ext cx="3383280" cy="3381600"/>
          </a:xfrm>
          <a:prstGeom prst="rect">
            <a:avLst/>
          </a:prstGeom>
        </p:spPr>
      </p:pic>
      <p:pic>
        <p:nvPicPr>
          <p:cNvPr id="14" name="Picture 13"/>
          <p:cNvPicPr>
            <a:picLocks noChangeAspect="1"/>
          </p:cNvPicPr>
          <p:nvPr userDrawn="1"/>
        </p:nvPicPr>
        <p:blipFill>
          <a:blip r:embed="rId2"/>
          <a:stretch>
            <a:fillRect/>
          </a:stretch>
        </p:blipFill>
        <p:spPr>
          <a:xfrm>
            <a:off x="772825" y="3885675"/>
            <a:ext cx="6451600" cy="38100"/>
          </a:xfrm>
          <a:prstGeom prst="rect">
            <a:avLst/>
          </a:prstGeom>
        </p:spPr>
      </p:pic>
    </p:spTree>
    <p:extLst>
      <p:ext uri="{BB962C8B-B14F-4D97-AF65-F5344CB8AC3E}">
        <p14:creationId xmlns:p14="http://schemas.microsoft.com/office/powerpoint/2010/main" val="248319440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2775200" y="4655143"/>
            <a:ext cx="6451600" cy="38100"/>
          </a:xfrm>
          <a:prstGeom prst="rect">
            <a:avLst/>
          </a:prstGeom>
        </p:spPr>
      </p:pic>
      <p:sp>
        <p:nvSpPr>
          <p:cNvPr id="5" name="Text Placeholder 4"/>
          <p:cNvSpPr>
            <a:spLocks noGrp="1"/>
          </p:cNvSpPr>
          <p:nvPr>
            <p:ph type="body" sz="quarter" idx="12" hasCustomPrompt="1"/>
          </p:nvPr>
        </p:nvSpPr>
        <p:spPr>
          <a:xfrm>
            <a:off x="1248836" y="2830311"/>
            <a:ext cx="9516533" cy="1173389"/>
          </a:xfrm>
        </p:spPr>
        <p:txBody>
          <a:bodyPr>
            <a:normAutofit/>
          </a:bodyPr>
          <a:lstStyle>
            <a:lvl1pPr algn="ctr">
              <a:lnSpc>
                <a:spcPct val="90000"/>
              </a:lnSpc>
              <a:defRPr sz="3600" b="1" baseline="0"/>
            </a:lvl1pPr>
          </a:lstStyle>
          <a:p>
            <a:pPr lvl="0"/>
            <a:r>
              <a:rPr lang="en-US"/>
              <a:t>CLICK TO EDIT DIVIDE</a:t>
            </a:r>
            <a:br>
              <a:rPr lang="en-US"/>
            </a:br>
            <a:r>
              <a:rPr lang="en-US"/>
              <a:t>SLIDE TITLE</a:t>
            </a:r>
          </a:p>
        </p:txBody>
      </p:sp>
      <p:sp>
        <p:nvSpPr>
          <p:cNvPr id="14" name="Text Placeholder 13"/>
          <p:cNvSpPr>
            <a:spLocks noGrp="1"/>
          </p:cNvSpPr>
          <p:nvPr>
            <p:ph type="body" sz="quarter" idx="13" hasCustomPrompt="1"/>
          </p:nvPr>
        </p:nvSpPr>
        <p:spPr>
          <a:xfrm>
            <a:off x="1248836" y="4012771"/>
            <a:ext cx="9516533" cy="414111"/>
          </a:xfrm>
        </p:spPr>
        <p:txBody>
          <a:bodyPr>
            <a:normAutofit/>
          </a:bodyPr>
          <a:lstStyle>
            <a:lvl1pPr algn="ctr">
              <a:defRPr sz="1800" baseline="0">
                <a:latin typeface="Georgia"/>
                <a:cs typeface="Georgia"/>
              </a:defRPr>
            </a:lvl1pPr>
          </a:lstStyle>
          <a:p>
            <a:pPr lvl="0"/>
            <a:r>
              <a:rPr lang="en-US"/>
              <a:t>Divider slide sub-title here</a:t>
            </a:r>
          </a:p>
        </p:txBody>
      </p:sp>
      <p:pic>
        <p:nvPicPr>
          <p:cNvPr id="7" name="Picture 6"/>
          <p:cNvPicPr>
            <a:picLocks noChangeAspect="1"/>
          </p:cNvPicPr>
          <p:nvPr userDrawn="1"/>
        </p:nvPicPr>
        <p:blipFill>
          <a:blip r:embed="rId2"/>
          <a:stretch>
            <a:fillRect/>
          </a:stretch>
        </p:blipFill>
        <p:spPr>
          <a:xfrm>
            <a:off x="2775200" y="4655143"/>
            <a:ext cx="6451600" cy="38100"/>
          </a:xfrm>
          <a:prstGeom prst="rect">
            <a:avLst/>
          </a:prstGeom>
        </p:spPr>
      </p:pic>
      <p:pic>
        <p:nvPicPr>
          <p:cNvPr id="8" name="Picture 7"/>
          <p:cNvPicPr>
            <a:picLocks/>
          </p:cNvPicPr>
          <p:nvPr userDrawn="1"/>
        </p:nvPicPr>
        <p:blipFill>
          <a:blip r:embed="rId3"/>
          <a:stretch>
            <a:fillRect/>
          </a:stretch>
        </p:blipFill>
        <p:spPr>
          <a:xfrm>
            <a:off x="3979164" y="-2106774"/>
            <a:ext cx="4233672" cy="4229764"/>
          </a:xfrm>
          <a:prstGeom prst="rect">
            <a:avLst/>
          </a:prstGeom>
        </p:spPr>
      </p:pic>
      <p:pic>
        <p:nvPicPr>
          <p:cNvPr id="12" name="Picture 11"/>
          <p:cNvPicPr>
            <a:picLocks noChangeAspect="1"/>
          </p:cNvPicPr>
          <p:nvPr userDrawn="1"/>
        </p:nvPicPr>
        <p:blipFill>
          <a:blip r:embed="rId4"/>
          <a:stretch>
            <a:fillRect/>
          </a:stretch>
        </p:blipFill>
        <p:spPr>
          <a:xfrm>
            <a:off x="4349715" y="223621"/>
            <a:ext cx="3492570" cy="1557736"/>
          </a:xfrm>
          <a:prstGeom prst="rect">
            <a:avLst/>
          </a:prstGeom>
        </p:spPr>
      </p:pic>
    </p:spTree>
    <p:extLst>
      <p:ext uri="{BB962C8B-B14F-4D97-AF65-F5344CB8AC3E}">
        <p14:creationId xmlns:p14="http://schemas.microsoft.com/office/powerpoint/2010/main" val="381663851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2775200" y="4655143"/>
            <a:ext cx="6451600" cy="38100"/>
          </a:xfrm>
          <a:prstGeom prst="rect">
            <a:avLst/>
          </a:prstGeom>
        </p:spPr>
      </p:pic>
      <p:sp>
        <p:nvSpPr>
          <p:cNvPr id="15" name="Text Placeholder 4"/>
          <p:cNvSpPr>
            <a:spLocks noGrp="1"/>
          </p:cNvSpPr>
          <p:nvPr>
            <p:ph type="body" sz="quarter" idx="12" hasCustomPrompt="1"/>
          </p:nvPr>
        </p:nvSpPr>
        <p:spPr>
          <a:xfrm>
            <a:off x="1248836" y="2830311"/>
            <a:ext cx="9516533" cy="1173389"/>
          </a:xfrm>
        </p:spPr>
        <p:txBody>
          <a:bodyPr>
            <a:normAutofit/>
          </a:bodyPr>
          <a:lstStyle>
            <a:lvl1pPr algn="ctr">
              <a:lnSpc>
                <a:spcPct val="90000"/>
              </a:lnSpc>
              <a:defRPr sz="3600" b="1" baseline="0"/>
            </a:lvl1pPr>
          </a:lstStyle>
          <a:p>
            <a:pPr lvl="0"/>
            <a:r>
              <a:rPr lang="en-US"/>
              <a:t>CLICK TO EDIT DIVIDE</a:t>
            </a:r>
            <a:br>
              <a:rPr lang="en-US"/>
            </a:br>
            <a:r>
              <a:rPr lang="en-US"/>
              <a:t>SLIDE TITLE</a:t>
            </a:r>
          </a:p>
        </p:txBody>
      </p:sp>
      <p:sp>
        <p:nvSpPr>
          <p:cNvPr id="16" name="Text Placeholder 13"/>
          <p:cNvSpPr>
            <a:spLocks noGrp="1"/>
          </p:cNvSpPr>
          <p:nvPr>
            <p:ph type="body" sz="quarter" idx="13" hasCustomPrompt="1"/>
          </p:nvPr>
        </p:nvSpPr>
        <p:spPr>
          <a:xfrm>
            <a:off x="1248836" y="4012771"/>
            <a:ext cx="9516533" cy="414111"/>
          </a:xfrm>
        </p:spPr>
        <p:txBody>
          <a:bodyPr>
            <a:normAutofit/>
          </a:bodyPr>
          <a:lstStyle>
            <a:lvl1pPr algn="ctr">
              <a:defRPr sz="1800" baseline="0">
                <a:latin typeface="Georgia"/>
                <a:cs typeface="Georgia"/>
              </a:defRPr>
            </a:lvl1pPr>
          </a:lstStyle>
          <a:p>
            <a:pPr lvl="0"/>
            <a:r>
              <a:rPr lang="en-US"/>
              <a:t>Divider slide sub-title here</a:t>
            </a:r>
          </a:p>
        </p:txBody>
      </p:sp>
      <p:pic>
        <p:nvPicPr>
          <p:cNvPr id="7" name="Picture 6"/>
          <p:cNvPicPr>
            <a:picLocks noChangeAspect="1"/>
          </p:cNvPicPr>
          <p:nvPr userDrawn="1"/>
        </p:nvPicPr>
        <p:blipFill>
          <a:blip r:embed="rId2"/>
          <a:stretch>
            <a:fillRect/>
          </a:stretch>
        </p:blipFill>
        <p:spPr>
          <a:xfrm>
            <a:off x="2775200" y="4655143"/>
            <a:ext cx="6451600" cy="38100"/>
          </a:xfrm>
          <a:prstGeom prst="rect">
            <a:avLst/>
          </a:prstGeom>
        </p:spPr>
      </p:pic>
      <p:pic>
        <p:nvPicPr>
          <p:cNvPr id="13" name="Picture 12"/>
          <p:cNvPicPr>
            <a:picLocks/>
          </p:cNvPicPr>
          <p:nvPr userDrawn="1"/>
        </p:nvPicPr>
        <p:blipFill>
          <a:blip r:embed="rId3"/>
          <a:stretch>
            <a:fillRect/>
          </a:stretch>
        </p:blipFill>
        <p:spPr>
          <a:xfrm>
            <a:off x="3979164" y="-2106774"/>
            <a:ext cx="4233672" cy="4229764"/>
          </a:xfrm>
          <a:prstGeom prst="rect">
            <a:avLst/>
          </a:prstGeom>
        </p:spPr>
      </p:pic>
      <p:pic>
        <p:nvPicPr>
          <p:cNvPr id="11" name="Picture 10"/>
          <p:cNvPicPr>
            <a:picLocks noChangeAspect="1"/>
          </p:cNvPicPr>
          <p:nvPr userDrawn="1"/>
        </p:nvPicPr>
        <p:blipFill>
          <a:blip r:embed="rId4"/>
          <a:stretch>
            <a:fillRect/>
          </a:stretch>
        </p:blipFill>
        <p:spPr>
          <a:xfrm>
            <a:off x="5119602" y="67058"/>
            <a:ext cx="1952795" cy="1766082"/>
          </a:xfrm>
          <a:prstGeom prst="rect">
            <a:avLst/>
          </a:prstGeom>
        </p:spPr>
      </p:pic>
    </p:spTree>
    <p:extLst>
      <p:ext uri="{BB962C8B-B14F-4D97-AF65-F5344CB8AC3E}">
        <p14:creationId xmlns:p14="http://schemas.microsoft.com/office/powerpoint/2010/main" val="407852703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2_Section Header">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2775200" y="4655143"/>
            <a:ext cx="6451600" cy="38100"/>
          </a:xfrm>
          <a:prstGeom prst="rect">
            <a:avLst/>
          </a:prstGeom>
        </p:spPr>
      </p:pic>
      <p:pic>
        <p:nvPicPr>
          <p:cNvPr id="3" name="Picture 2"/>
          <p:cNvPicPr>
            <a:picLocks noChangeAspect="1"/>
          </p:cNvPicPr>
          <p:nvPr/>
        </p:nvPicPr>
        <p:blipFill>
          <a:blip r:embed="rId3"/>
          <a:stretch>
            <a:fillRect/>
          </a:stretch>
        </p:blipFill>
        <p:spPr>
          <a:xfrm>
            <a:off x="3991444" y="-1551195"/>
            <a:ext cx="4209117" cy="3156838"/>
          </a:xfrm>
          <a:prstGeom prst="rect">
            <a:avLst/>
          </a:prstGeom>
        </p:spPr>
      </p:pic>
      <p:sp>
        <p:nvSpPr>
          <p:cNvPr id="13" name="Text Placeholder 4"/>
          <p:cNvSpPr>
            <a:spLocks noGrp="1"/>
          </p:cNvSpPr>
          <p:nvPr>
            <p:ph type="body" sz="quarter" idx="12" hasCustomPrompt="1"/>
          </p:nvPr>
        </p:nvSpPr>
        <p:spPr>
          <a:xfrm>
            <a:off x="1248836" y="2830311"/>
            <a:ext cx="9516533" cy="1173389"/>
          </a:xfrm>
        </p:spPr>
        <p:txBody>
          <a:bodyPr>
            <a:normAutofit/>
          </a:bodyPr>
          <a:lstStyle>
            <a:lvl1pPr algn="ctr">
              <a:lnSpc>
                <a:spcPct val="90000"/>
              </a:lnSpc>
              <a:defRPr sz="3600" b="1" baseline="0"/>
            </a:lvl1pPr>
          </a:lstStyle>
          <a:p>
            <a:pPr lvl="0"/>
            <a:r>
              <a:rPr lang="en-US"/>
              <a:t>CLICK TO EDIT DIVIDE</a:t>
            </a:r>
            <a:br>
              <a:rPr lang="en-US"/>
            </a:br>
            <a:r>
              <a:rPr lang="en-US"/>
              <a:t>SLIDE TITLE</a:t>
            </a:r>
          </a:p>
        </p:txBody>
      </p:sp>
      <p:sp>
        <p:nvSpPr>
          <p:cNvPr id="14" name="Text Placeholder 13"/>
          <p:cNvSpPr>
            <a:spLocks noGrp="1"/>
          </p:cNvSpPr>
          <p:nvPr>
            <p:ph type="body" sz="quarter" idx="13" hasCustomPrompt="1"/>
          </p:nvPr>
        </p:nvSpPr>
        <p:spPr>
          <a:xfrm>
            <a:off x="1248836" y="4012771"/>
            <a:ext cx="9516533" cy="414111"/>
          </a:xfrm>
        </p:spPr>
        <p:txBody>
          <a:bodyPr>
            <a:normAutofit/>
          </a:bodyPr>
          <a:lstStyle>
            <a:lvl1pPr algn="ctr">
              <a:defRPr sz="1800" baseline="0">
                <a:latin typeface="Georgia"/>
                <a:cs typeface="Georgia"/>
              </a:defRPr>
            </a:lvl1pPr>
          </a:lstStyle>
          <a:p>
            <a:pPr lvl="0"/>
            <a:r>
              <a:rPr lang="en-US"/>
              <a:t>Divider slide sub-title here</a:t>
            </a:r>
          </a:p>
        </p:txBody>
      </p:sp>
      <p:pic>
        <p:nvPicPr>
          <p:cNvPr id="7" name="Picture 6"/>
          <p:cNvPicPr>
            <a:picLocks noChangeAspect="1"/>
          </p:cNvPicPr>
          <p:nvPr userDrawn="1"/>
        </p:nvPicPr>
        <p:blipFill>
          <a:blip r:embed="rId2"/>
          <a:stretch>
            <a:fillRect/>
          </a:stretch>
        </p:blipFill>
        <p:spPr>
          <a:xfrm>
            <a:off x="2775200" y="4655143"/>
            <a:ext cx="6451600" cy="38100"/>
          </a:xfrm>
          <a:prstGeom prst="rect">
            <a:avLst/>
          </a:prstGeom>
        </p:spPr>
      </p:pic>
      <p:pic>
        <p:nvPicPr>
          <p:cNvPr id="12" name="Picture 11"/>
          <p:cNvPicPr>
            <a:picLocks/>
          </p:cNvPicPr>
          <p:nvPr userDrawn="1"/>
        </p:nvPicPr>
        <p:blipFill>
          <a:blip r:embed="rId4"/>
          <a:stretch>
            <a:fillRect/>
          </a:stretch>
        </p:blipFill>
        <p:spPr>
          <a:xfrm>
            <a:off x="3979164" y="-2106774"/>
            <a:ext cx="4233672" cy="4229764"/>
          </a:xfrm>
          <a:prstGeom prst="rect">
            <a:avLst/>
          </a:prstGeom>
        </p:spPr>
      </p:pic>
      <p:pic>
        <p:nvPicPr>
          <p:cNvPr id="11" name="Picture 10"/>
          <p:cNvPicPr>
            <a:picLocks/>
          </p:cNvPicPr>
          <p:nvPr userDrawn="1"/>
        </p:nvPicPr>
        <p:blipFill>
          <a:blip r:embed="rId3"/>
          <a:stretch>
            <a:fillRect/>
          </a:stretch>
        </p:blipFill>
        <p:spPr>
          <a:xfrm>
            <a:off x="4518660" y="-1496331"/>
            <a:ext cx="3154680" cy="3156838"/>
          </a:xfrm>
          <a:prstGeom prst="rect">
            <a:avLst/>
          </a:prstGeom>
        </p:spPr>
      </p:pic>
    </p:spTree>
    <p:extLst>
      <p:ext uri="{BB962C8B-B14F-4D97-AF65-F5344CB8AC3E}">
        <p14:creationId xmlns:p14="http://schemas.microsoft.com/office/powerpoint/2010/main" val="351983980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 Type="http://schemas.openxmlformats.org/officeDocument/2006/relationships/slideLayout" Target="../slideLayouts/slideLayout3.xml"/><Relationship Id="rId16" Type="http://schemas.openxmlformats.org/officeDocument/2006/relationships/slideLayout" Target="../slideLayouts/slideLayout17.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slideLayout" Target="../slideLayouts/slideLayout44.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29" Type="http://schemas.openxmlformats.org/officeDocument/2006/relationships/theme" Target="../theme/theme3.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28" Type="http://schemas.openxmlformats.org/officeDocument/2006/relationships/slideLayout" Target="../slideLayouts/slideLayout46.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slideLayout" Target="../slideLayouts/slideLayout64.xml"/><Relationship Id="rId26" Type="http://schemas.openxmlformats.org/officeDocument/2006/relationships/slideLayout" Target="../slideLayouts/slideLayout72.xml"/><Relationship Id="rId3" Type="http://schemas.openxmlformats.org/officeDocument/2006/relationships/slideLayout" Target="../slideLayouts/slideLayout49.xml"/><Relationship Id="rId21" Type="http://schemas.openxmlformats.org/officeDocument/2006/relationships/slideLayout" Target="../slideLayouts/slideLayout67.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slideLayout" Target="../slideLayouts/slideLayout71.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slideLayout" Target="../slideLayouts/slideLayout66.xml"/><Relationship Id="rId29" Type="http://schemas.openxmlformats.org/officeDocument/2006/relationships/slideLayout" Target="../slideLayouts/slideLayout75.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slideLayout" Target="../slideLayouts/slideLayout70.xml"/><Relationship Id="rId32" Type="http://schemas.openxmlformats.org/officeDocument/2006/relationships/theme" Target="../theme/theme4.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28" Type="http://schemas.openxmlformats.org/officeDocument/2006/relationships/slideLayout" Target="../slideLayouts/slideLayout74.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31" Type="http://schemas.openxmlformats.org/officeDocument/2006/relationships/slideLayout" Target="../slideLayouts/slideLayout77.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 Id="rId27" Type="http://schemas.openxmlformats.org/officeDocument/2006/relationships/slideLayout" Target="../slideLayouts/slideLayout73.xml"/><Relationship Id="rId30" Type="http://schemas.openxmlformats.org/officeDocument/2006/relationships/slideLayout" Target="../slideLayouts/slideLayout7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 Type="http://schemas.openxmlformats.org/officeDocument/2006/relationships/slideLayout" Target="../slideLayouts/slideLayout79.xml"/><Relationship Id="rId16" Type="http://schemas.openxmlformats.org/officeDocument/2006/relationships/slideLayout" Target="../slideLayouts/slideLayout93.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5" Type="http://schemas.openxmlformats.org/officeDocument/2006/relationships/slideLayout" Target="../slideLayouts/slideLayout92.xml"/><Relationship Id="rId10" Type="http://schemas.openxmlformats.org/officeDocument/2006/relationships/slideLayout" Target="../slideLayouts/slideLayout87.xml"/><Relationship Id="rId19" Type="http://schemas.openxmlformats.org/officeDocument/2006/relationships/theme" Target="../theme/theme5.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slideLayout" Target="../slideLayouts/slideLayout9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slideLayout" Target="../slideLayouts/slideLayout108.xml"/><Relationship Id="rId18" Type="http://schemas.openxmlformats.org/officeDocument/2006/relationships/slideLayout" Target="../slideLayouts/slideLayout113.xml"/><Relationship Id="rId26" Type="http://schemas.openxmlformats.org/officeDocument/2006/relationships/slideLayout" Target="../slideLayouts/slideLayout121.xml"/><Relationship Id="rId3" Type="http://schemas.openxmlformats.org/officeDocument/2006/relationships/slideLayout" Target="../slideLayouts/slideLayout98.xml"/><Relationship Id="rId21" Type="http://schemas.openxmlformats.org/officeDocument/2006/relationships/slideLayout" Target="../slideLayouts/slideLayout116.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17" Type="http://schemas.openxmlformats.org/officeDocument/2006/relationships/slideLayout" Target="../slideLayouts/slideLayout112.xml"/><Relationship Id="rId25" Type="http://schemas.openxmlformats.org/officeDocument/2006/relationships/slideLayout" Target="../slideLayouts/slideLayout120.xml"/><Relationship Id="rId2" Type="http://schemas.openxmlformats.org/officeDocument/2006/relationships/slideLayout" Target="../slideLayouts/slideLayout97.xml"/><Relationship Id="rId16" Type="http://schemas.openxmlformats.org/officeDocument/2006/relationships/slideLayout" Target="../slideLayouts/slideLayout111.xml"/><Relationship Id="rId20" Type="http://schemas.openxmlformats.org/officeDocument/2006/relationships/slideLayout" Target="../slideLayouts/slideLayout115.xml"/><Relationship Id="rId29" Type="http://schemas.openxmlformats.org/officeDocument/2006/relationships/theme" Target="../theme/theme6.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24" Type="http://schemas.openxmlformats.org/officeDocument/2006/relationships/slideLayout" Target="../slideLayouts/slideLayout119.xml"/><Relationship Id="rId5" Type="http://schemas.openxmlformats.org/officeDocument/2006/relationships/slideLayout" Target="../slideLayouts/slideLayout100.xml"/><Relationship Id="rId15" Type="http://schemas.openxmlformats.org/officeDocument/2006/relationships/slideLayout" Target="../slideLayouts/slideLayout110.xml"/><Relationship Id="rId23" Type="http://schemas.openxmlformats.org/officeDocument/2006/relationships/slideLayout" Target="../slideLayouts/slideLayout118.xml"/><Relationship Id="rId28" Type="http://schemas.openxmlformats.org/officeDocument/2006/relationships/slideLayout" Target="../slideLayouts/slideLayout123.xml"/><Relationship Id="rId10" Type="http://schemas.openxmlformats.org/officeDocument/2006/relationships/slideLayout" Target="../slideLayouts/slideLayout105.xml"/><Relationship Id="rId19" Type="http://schemas.openxmlformats.org/officeDocument/2006/relationships/slideLayout" Target="../slideLayouts/slideLayout114.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slideLayout" Target="../slideLayouts/slideLayout109.xml"/><Relationship Id="rId22" Type="http://schemas.openxmlformats.org/officeDocument/2006/relationships/slideLayout" Target="../slideLayouts/slideLayout117.xml"/><Relationship Id="rId27" Type="http://schemas.openxmlformats.org/officeDocument/2006/relationships/slideLayout" Target="../slideLayouts/slideLayout122.xml"/><Relationship Id="rId30" Type="http://schemas.openxmlformats.org/officeDocument/2006/relationships/image" Target="../media/image3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D3E0E8"/>
        </a:solidFill>
        <a:effectLst/>
      </p:bgPr>
    </p:bg>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1" y="-1"/>
            <a:ext cx="10994004" cy="6176380"/>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282079145"/>
      </p:ext>
    </p:extLst>
  </p:cSld>
  <p:clrMap bg1="lt1" tx1="dk1" bg2="lt2" tx2="dk2" accent1="accent1" accent2="accent2" accent3="accent3" accent4="accent4" accent5="accent5" accent6="accent6" hlink="hlink" folHlink="folHlink"/>
  <p:sldLayoutIdLst>
    <p:sldLayoutId id="2147483682" r:id="rId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6EA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125350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2" r:id="rId16"/>
    <p:sldLayoutId id="2147483735" r:id="rId17"/>
  </p:sldLayoutIdLst>
  <p:txStyles>
    <p:titleStyle>
      <a:lvl1pPr algn="ctr" defTabSz="457200" rtl="0" eaLnBrk="1" latinLnBrk="0" hangingPunct="1">
        <a:spcBef>
          <a:spcPct val="0"/>
        </a:spcBef>
        <a:buNone/>
        <a:defRPr sz="4400" kern="1200">
          <a:solidFill>
            <a:schemeClr val="bg1"/>
          </a:solidFill>
          <a:latin typeface="+mj-lt"/>
          <a:ea typeface="+mj-ea"/>
          <a:cs typeface="+mj-cs"/>
        </a:defRPr>
      </a:lvl1pPr>
    </p:titleStyle>
    <p:bodyStyle>
      <a:lvl1pPr marL="0" indent="0" algn="l" defTabSz="457200" rtl="0" eaLnBrk="1" latinLnBrk="0" hangingPunct="1">
        <a:spcBef>
          <a:spcPct val="20000"/>
        </a:spcBef>
        <a:buFont typeface="Arial"/>
        <a:buNone/>
        <a:defRPr sz="3200"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FFFFFF"/>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FFFFFF"/>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FFFFFF"/>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6EA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6214820"/>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 id="2147483754" r:id="rId18"/>
    <p:sldLayoutId id="2147483755" r:id="rId19"/>
    <p:sldLayoutId id="2147483756" r:id="rId20"/>
    <p:sldLayoutId id="2147483757" r:id="rId21"/>
    <p:sldLayoutId id="2147483758" r:id="rId22"/>
    <p:sldLayoutId id="2147483759" r:id="rId23"/>
    <p:sldLayoutId id="2147483760" r:id="rId24"/>
    <p:sldLayoutId id="2147483761" r:id="rId25"/>
    <p:sldLayoutId id="2147483762" r:id="rId26"/>
    <p:sldLayoutId id="2147483763" r:id="rId27"/>
    <p:sldLayoutId id="2147483764" r:id="rId28"/>
  </p:sldLayoutIdLst>
  <p:txStyles>
    <p:titleStyle>
      <a:lvl1pPr algn="ctr" defTabSz="457200" rtl="0" eaLnBrk="1" latinLnBrk="0" hangingPunct="1">
        <a:spcBef>
          <a:spcPct val="0"/>
        </a:spcBef>
        <a:buNone/>
        <a:defRPr sz="4400" kern="1200">
          <a:solidFill>
            <a:schemeClr val="bg1"/>
          </a:solidFill>
          <a:latin typeface="+mj-lt"/>
          <a:ea typeface="+mj-ea"/>
          <a:cs typeface="+mj-cs"/>
        </a:defRPr>
      </a:lvl1pPr>
    </p:titleStyle>
    <p:bodyStyle>
      <a:lvl1pPr marL="0" indent="0" algn="l" defTabSz="457200" rtl="0" eaLnBrk="1" latinLnBrk="0" hangingPunct="1">
        <a:spcBef>
          <a:spcPct val="20000"/>
        </a:spcBef>
        <a:buFont typeface="Arial"/>
        <a:buNone/>
        <a:defRPr sz="3200"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FFFFFF"/>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FFFFFF"/>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FFFFFF"/>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userDrawn="1"/>
        </p:nvSpPr>
        <p:spPr>
          <a:xfrm>
            <a:off x="1" y="5943601"/>
            <a:ext cx="12192000" cy="927330"/>
          </a:xfrm>
          <a:prstGeom prst="rect">
            <a:avLst/>
          </a:prstGeom>
          <a:solidFill>
            <a:srgbClr val="0070C0"/>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2455295051"/>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 id="2147483783" r:id="rId18"/>
    <p:sldLayoutId id="2147483784" r:id="rId19"/>
    <p:sldLayoutId id="2147483785" r:id="rId20"/>
    <p:sldLayoutId id="2147483786" r:id="rId21"/>
    <p:sldLayoutId id="2147483787" r:id="rId22"/>
    <p:sldLayoutId id="2147483788" r:id="rId23"/>
    <p:sldLayoutId id="2147483789" r:id="rId24"/>
    <p:sldLayoutId id="2147483790" r:id="rId25"/>
    <p:sldLayoutId id="2147483791" r:id="rId26"/>
    <p:sldLayoutId id="2147483792" r:id="rId27"/>
    <p:sldLayoutId id="2147483793" r:id="rId28"/>
    <p:sldLayoutId id="2147483794" r:id="rId29"/>
    <p:sldLayoutId id="2147483795" r:id="rId30"/>
    <p:sldLayoutId id="2147483796" r:id="rId31"/>
  </p:sldLayoutIdLst>
  <p:txStyles>
    <p:titleStyle>
      <a:lvl1pPr algn="l" defTabSz="914126" rtl="0" eaLnBrk="1" latinLnBrk="0" hangingPunct="1">
        <a:lnSpc>
          <a:spcPct val="90000"/>
        </a:lnSpc>
        <a:spcBef>
          <a:spcPct val="0"/>
        </a:spcBef>
        <a:buNone/>
        <a:defRPr sz="4399" b="1"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06EA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876846"/>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 id="2147483812" r:id="rId15"/>
    <p:sldLayoutId id="2147483813" r:id="rId16"/>
    <p:sldLayoutId id="2147483814" r:id="rId17"/>
    <p:sldLayoutId id="2147483815" r:id="rId18"/>
  </p:sldLayoutIdLst>
  <p:txStyles>
    <p:titleStyle>
      <a:lvl1pPr algn="ctr" defTabSz="457200" rtl="0" eaLnBrk="1" latinLnBrk="0" hangingPunct="1">
        <a:spcBef>
          <a:spcPct val="0"/>
        </a:spcBef>
        <a:buNone/>
        <a:defRPr sz="4400" kern="1200">
          <a:solidFill>
            <a:schemeClr val="bg1"/>
          </a:solidFill>
          <a:latin typeface="+mj-lt"/>
          <a:ea typeface="+mj-ea"/>
          <a:cs typeface="+mj-cs"/>
        </a:defRPr>
      </a:lvl1pPr>
    </p:titleStyle>
    <p:bodyStyle>
      <a:lvl1pPr marL="0" indent="0" algn="l" defTabSz="457200" rtl="0" eaLnBrk="1" latinLnBrk="0" hangingPunct="1">
        <a:spcBef>
          <a:spcPct val="20000"/>
        </a:spcBef>
        <a:buFont typeface="Arial"/>
        <a:buNone/>
        <a:defRPr sz="3200"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FFFFFF"/>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FFFFFF"/>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FFFFFF"/>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06EA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30" cstate="screen">
            <a:extLst>
              <a:ext uri="{28A0092B-C50C-407E-A947-70E740481C1C}">
                <a14:useLocalDpi xmlns:a14="http://schemas.microsoft.com/office/drawing/2010/main"/>
              </a:ext>
            </a:extLst>
          </a:blip>
          <a:srcRect/>
          <a:stretch/>
        </p:blipFill>
        <p:spPr>
          <a:xfrm>
            <a:off x="138540" y="6338460"/>
            <a:ext cx="2785465" cy="381000"/>
          </a:xfrm>
          <a:prstGeom prst="rect">
            <a:avLst/>
          </a:prstGeom>
        </p:spPr>
      </p:pic>
    </p:spTree>
    <p:extLst>
      <p:ext uri="{BB962C8B-B14F-4D97-AF65-F5344CB8AC3E}">
        <p14:creationId xmlns:p14="http://schemas.microsoft.com/office/powerpoint/2010/main" val="3905059769"/>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 id="2147483834" r:id="rId18"/>
    <p:sldLayoutId id="2147483835" r:id="rId19"/>
    <p:sldLayoutId id="2147483836" r:id="rId20"/>
    <p:sldLayoutId id="2147483837" r:id="rId21"/>
    <p:sldLayoutId id="2147483838" r:id="rId22"/>
    <p:sldLayoutId id="2147483839" r:id="rId23"/>
    <p:sldLayoutId id="2147483840" r:id="rId24"/>
    <p:sldLayoutId id="2147483841" r:id="rId25"/>
    <p:sldLayoutId id="2147483842" r:id="rId26"/>
    <p:sldLayoutId id="2147483843" r:id="rId27"/>
    <p:sldLayoutId id="2147483844" r:id="rId28"/>
  </p:sldLayoutIdLst>
  <p:txStyles>
    <p:titleStyle>
      <a:lvl1pPr algn="ctr" defTabSz="457200" rtl="0" eaLnBrk="1" latinLnBrk="0" hangingPunct="1">
        <a:spcBef>
          <a:spcPct val="0"/>
        </a:spcBef>
        <a:buNone/>
        <a:defRPr sz="4400" kern="1200">
          <a:solidFill>
            <a:schemeClr val="bg1"/>
          </a:solidFill>
          <a:latin typeface="+mj-lt"/>
          <a:ea typeface="+mj-ea"/>
          <a:cs typeface="+mj-cs"/>
        </a:defRPr>
      </a:lvl1pPr>
    </p:titleStyle>
    <p:bodyStyle>
      <a:lvl1pPr marL="0" indent="0" algn="l" defTabSz="457200" rtl="0" eaLnBrk="1" latinLnBrk="0" hangingPunct="1">
        <a:spcBef>
          <a:spcPct val="20000"/>
        </a:spcBef>
        <a:buFont typeface="Arial"/>
        <a:buNone/>
        <a:defRPr sz="3200"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FFFFFF"/>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FFFFFF"/>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FFFFFF"/>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xml"/><Relationship Id="rId1" Type="http://schemas.openxmlformats.org/officeDocument/2006/relationships/slideLayout" Target="../slideLayouts/slideLayout31.xml"/><Relationship Id="rId4" Type="http://schemas.openxmlformats.org/officeDocument/2006/relationships/image" Target="../media/image44.png"/></Relationships>
</file>

<file path=ppt/slides/_rels/slide1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0.xml"/><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1.xml"/><Relationship Id="rId1" Type="http://schemas.openxmlformats.org/officeDocument/2006/relationships/slideLayout" Target="../slideLayouts/slideLayout30.xml"/><Relationship Id="rId4" Type="http://schemas.openxmlformats.org/officeDocument/2006/relationships/image" Target="../media/image65.png"/></Relationships>
</file>

<file path=ppt/slides/_rels/slide1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2.xml"/><Relationship Id="rId1" Type="http://schemas.openxmlformats.org/officeDocument/2006/relationships/slideLayout" Target="../slideLayouts/slideLayout30.xml"/><Relationship Id="rId4" Type="http://schemas.openxmlformats.org/officeDocument/2006/relationships/image" Target="../media/image67.png"/></Relationships>
</file>

<file path=ppt/slides/_rels/slide1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3.xml"/><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4.xml"/><Relationship Id="rId1" Type="http://schemas.openxmlformats.org/officeDocument/2006/relationships/slideLayout" Target="../slideLayouts/slideLayout94.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jpeg"/></Relationships>
</file>

<file path=ppt/slides/_rels/slide1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5.xml"/><Relationship Id="rId1" Type="http://schemas.openxmlformats.org/officeDocument/2006/relationships/slideLayout" Target="../slideLayouts/slideLayout33.xml"/><Relationship Id="rId4" Type="http://schemas.openxmlformats.org/officeDocument/2006/relationships/image" Target="../media/image74.png"/></Relationships>
</file>

<file path=ppt/slides/_rels/slide1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6.xml"/><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7.xml"/><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8.xml"/><Relationship Id="rId1" Type="http://schemas.openxmlformats.org/officeDocument/2006/relationships/slideLayout" Target="../slideLayouts/slideLayout33.xml"/><Relationship Id="rId4" Type="http://schemas.openxmlformats.org/officeDocument/2006/relationships/image" Target="../media/image78.png"/></Relationships>
</file>

<file path=ppt/slides/_rels/slide19.xml.rels><?xml version="1.0" encoding="UTF-8" standalone="yes"?>
<Relationships xmlns="http://schemas.openxmlformats.org/package/2006/relationships"><Relationship Id="rId3" Type="http://schemas.openxmlformats.org/officeDocument/2006/relationships/image" Target="../media/image79.jpeg"/><Relationship Id="rId7" Type="http://schemas.openxmlformats.org/officeDocument/2006/relationships/image" Target="../media/image83.jpeg"/><Relationship Id="rId2" Type="http://schemas.openxmlformats.org/officeDocument/2006/relationships/notesSlide" Target="../notesSlides/notesSlide19.xml"/><Relationship Id="rId1" Type="http://schemas.openxmlformats.org/officeDocument/2006/relationships/slideLayout" Target="../slideLayouts/slideLayout107.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slides/_rels/slide2.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0.xml"/><Relationship Id="rId1" Type="http://schemas.openxmlformats.org/officeDocument/2006/relationships/slideLayout" Target="../slideLayouts/slideLayout33.xml"/><Relationship Id="rId4" Type="http://schemas.openxmlformats.org/officeDocument/2006/relationships/image" Target="../media/image84.png"/></Relationships>
</file>

<file path=ppt/slides/_rels/slide2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1.xml"/><Relationship Id="rId1" Type="http://schemas.openxmlformats.org/officeDocument/2006/relationships/slideLayout" Target="../slideLayouts/slideLayout30.xml"/><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image" Target="../media/image86.jpeg"/></Relationships>
</file>

<file path=ppt/slides/_rels/slide22.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9.jpeg"/><Relationship Id="rId7" Type="http://schemas.openxmlformats.org/officeDocument/2006/relationships/image" Target="../media/image93.png"/><Relationship Id="rId2" Type="http://schemas.openxmlformats.org/officeDocument/2006/relationships/notesSlide" Target="../notesSlides/notesSlide22.xml"/><Relationship Id="rId1" Type="http://schemas.openxmlformats.org/officeDocument/2006/relationships/slideLayout" Target="../slideLayouts/slideLayout30.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2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3.xml"/><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4.xml"/><Relationship Id="rId1" Type="http://schemas.openxmlformats.org/officeDocument/2006/relationships/slideLayout" Target="../slideLayouts/slideLayout34.xml"/><Relationship Id="rId5" Type="http://schemas.openxmlformats.org/officeDocument/2006/relationships/image" Target="../media/image98.jpeg"/><Relationship Id="rId4" Type="http://schemas.openxmlformats.org/officeDocument/2006/relationships/image" Target="../media/image97.png"/></Relationships>
</file>

<file path=ppt/slides/_rels/slide25.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25.xml"/><Relationship Id="rId1" Type="http://schemas.openxmlformats.org/officeDocument/2006/relationships/slideLayout" Target="../slideLayouts/slideLayout30.xml"/><Relationship Id="rId4" Type="http://schemas.openxmlformats.org/officeDocument/2006/relationships/image" Target="../media/image100.png"/></Relationships>
</file>

<file path=ppt/slides/_rels/slide2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6.xml"/><Relationship Id="rId1" Type="http://schemas.openxmlformats.org/officeDocument/2006/relationships/slideLayout" Target="../slideLayouts/slideLayout94.xml"/><Relationship Id="rId4" Type="http://schemas.openxmlformats.org/officeDocument/2006/relationships/image" Target="../media/image102.png"/></Relationships>
</file>

<file path=ppt/slides/_rels/slide27.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27.xml"/><Relationship Id="rId1" Type="http://schemas.openxmlformats.org/officeDocument/2006/relationships/slideLayout" Target="../slideLayouts/slideLayout94.xml"/><Relationship Id="rId4" Type="http://schemas.openxmlformats.org/officeDocument/2006/relationships/image" Target="../media/image104.png"/></Relationships>
</file>

<file path=ppt/slides/_rels/slide28.xml.rels><?xml version="1.0" encoding="UTF-8" standalone="yes"?>
<Relationships xmlns="http://schemas.openxmlformats.org/package/2006/relationships"><Relationship Id="rId3" Type="http://schemas.openxmlformats.org/officeDocument/2006/relationships/image" Target="../media/image105.jpeg"/><Relationship Id="rId7" Type="http://schemas.openxmlformats.org/officeDocument/2006/relationships/image" Target="../media/image109.png"/><Relationship Id="rId2" Type="http://schemas.openxmlformats.org/officeDocument/2006/relationships/notesSlide" Target="../notesSlides/notesSlide28.xml"/><Relationship Id="rId1" Type="http://schemas.openxmlformats.org/officeDocument/2006/relationships/slideLayout" Target="../slideLayouts/slideLayout94.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29.xml.rels><?xml version="1.0" encoding="UTF-8" standalone="yes"?>
<Relationships xmlns="http://schemas.openxmlformats.org/package/2006/relationships"><Relationship Id="rId3" Type="http://schemas.openxmlformats.org/officeDocument/2006/relationships/hyperlink" Target="https://www.fns.usda.gov/tn/usda-approved-nutrient-analysis-software" TargetMode="External"/><Relationship Id="rId2" Type="http://schemas.openxmlformats.org/officeDocument/2006/relationships/notesSlide" Target="../notesSlides/notesSlide29.xml"/><Relationship Id="rId1" Type="http://schemas.openxmlformats.org/officeDocument/2006/relationships/slideLayout" Target="../slideLayouts/slideLayout30.xml"/><Relationship Id="rId6" Type="http://schemas.openxmlformats.org/officeDocument/2006/relationships/image" Target="../media/image110.jpeg"/><Relationship Id="rId5" Type="http://schemas.openxmlformats.org/officeDocument/2006/relationships/hyperlink" Target="https://www.fns.usda.gov/usda-fis/usda-foods-database" TargetMode="External"/><Relationship Id="rId4" Type="http://schemas.openxmlformats.org/officeDocument/2006/relationships/hyperlink" Target="https://fdc.nal.usda.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30.xml"/><Relationship Id="rId4" Type="http://schemas.openxmlformats.org/officeDocument/2006/relationships/image" Target="../media/image52.png"/></Relationships>
</file>

<file path=ppt/slides/_rels/slide30.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notesSlide" Target="../notesSlides/notesSlide30.xml"/><Relationship Id="rId1" Type="http://schemas.openxmlformats.org/officeDocument/2006/relationships/slideLayout" Target="../slideLayouts/slideLayout107.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jpeg"/></Relationships>
</file>

<file path=ppt/slides/_rels/slide31.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31.xml"/><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33.xml"/><Relationship Id="rId1" Type="http://schemas.openxmlformats.org/officeDocument/2006/relationships/slideLayout" Target="../slideLayouts/slideLayout28.xml"/><Relationship Id="rId5" Type="http://schemas.openxmlformats.org/officeDocument/2006/relationships/image" Target="../media/image119.png"/><Relationship Id="rId4" Type="http://schemas.openxmlformats.org/officeDocument/2006/relationships/image" Target="../media/image118.svg"/></Relationships>
</file>

<file path=ppt/slides/_rels/slide34.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20.png"/><Relationship Id="rId7" Type="http://schemas.openxmlformats.org/officeDocument/2006/relationships/image" Target="../media/image122.png"/><Relationship Id="rId2" Type="http://schemas.openxmlformats.org/officeDocument/2006/relationships/notesSlide" Target="../notesSlides/notesSlide34.xml"/><Relationship Id="rId1" Type="http://schemas.openxmlformats.org/officeDocument/2006/relationships/slideLayout" Target="../slideLayouts/slideLayout34.xml"/><Relationship Id="rId6" Type="http://schemas.openxmlformats.org/officeDocument/2006/relationships/image" Target="../media/image121.png"/><Relationship Id="rId11" Type="http://schemas.openxmlformats.org/officeDocument/2006/relationships/image" Target="../media/image126.png"/><Relationship Id="rId5" Type="http://schemas.openxmlformats.org/officeDocument/2006/relationships/hyperlink" Target="mailto:TeamNutrition@USDA.gov" TargetMode="External"/><Relationship Id="rId10" Type="http://schemas.openxmlformats.org/officeDocument/2006/relationships/image" Target="../media/image125.png"/><Relationship Id="rId4" Type="http://schemas.openxmlformats.org/officeDocument/2006/relationships/hyperlink" Target="https://teamnutrition.usda.gov/" TargetMode="External"/><Relationship Id="rId9" Type="http://schemas.openxmlformats.org/officeDocument/2006/relationships/image" Target="../media/image124.png"/></Relationships>
</file>

<file path=ppt/slides/_rels/slide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3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9.xml"/><Relationship Id="rId1" Type="http://schemas.openxmlformats.org/officeDocument/2006/relationships/slideLayout" Target="../slideLayouts/slideLayout30.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46844-355B-4573-8671-6E7B6B8CEDCD}"/>
              </a:ext>
            </a:extLst>
          </p:cNvPr>
          <p:cNvSpPr>
            <a:spLocks noGrp="1"/>
          </p:cNvSpPr>
          <p:nvPr>
            <p:ph type="title" idx="4294967295"/>
          </p:nvPr>
        </p:nvSpPr>
        <p:spPr>
          <a:xfrm>
            <a:off x="7030236" y="3702855"/>
            <a:ext cx="4502448" cy="1143000"/>
          </a:xfrm>
        </p:spPr>
        <p:txBody>
          <a:bodyPr>
            <a:noAutofit/>
          </a:bodyPr>
          <a:lstStyle/>
          <a:p>
            <a:pPr>
              <a:lnSpc>
                <a:spcPts val="4800"/>
              </a:lnSpc>
            </a:pPr>
            <a:r>
              <a:rPr lang="en-US" sz="4800" b="1" dirty="0">
                <a:solidFill>
                  <a:srgbClr val="C14D99"/>
                </a:solidFill>
              </a:rPr>
              <a:t>Reducing Added Sugars in School Meals </a:t>
            </a:r>
          </a:p>
        </p:txBody>
      </p:sp>
      <p:pic>
        <p:nvPicPr>
          <p:cNvPr id="5" name="Picture 5" descr="Art of the Meal Talk webinar series, which includes representation of school nutrition professionals and the five meal components">
            <a:extLst>
              <a:ext uri="{FF2B5EF4-FFF2-40B4-BE49-F238E27FC236}">
                <a16:creationId xmlns:a16="http://schemas.microsoft.com/office/drawing/2014/main" id="{54662B4C-DCE2-BD33-0F2B-46E9B3CBDF1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98188" y="763755"/>
            <a:ext cx="6075083" cy="5169454"/>
          </a:xfrm>
          <a:prstGeom prst="rect">
            <a:avLst/>
          </a:prstGeom>
        </p:spPr>
      </p:pic>
      <p:pic>
        <p:nvPicPr>
          <p:cNvPr id="10" name="Picture 9" descr="A meter pointing to the lower end and a spoon of sugar below">
            <a:extLst>
              <a:ext uri="{FF2B5EF4-FFF2-40B4-BE49-F238E27FC236}">
                <a16:creationId xmlns:a16="http://schemas.microsoft.com/office/drawing/2014/main" id="{0B927B17-448E-56F1-03E6-8E58D4E4AB11}"/>
              </a:ext>
            </a:extLst>
          </p:cNvPr>
          <p:cNvPicPr>
            <a:picLocks noChangeAspect="1"/>
          </p:cNvPicPr>
          <p:nvPr/>
        </p:nvPicPr>
        <p:blipFill>
          <a:blip r:embed="rId4"/>
          <a:stretch>
            <a:fillRect/>
          </a:stretch>
        </p:blipFill>
        <p:spPr>
          <a:xfrm>
            <a:off x="7850457" y="1300391"/>
            <a:ext cx="2566168" cy="1854754"/>
          </a:xfrm>
          <a:prstGeom prst="rect">
            <a:avLst/>
          </a:prstGeom>
        </p:spPr>
      </p:pic>
    </p:spTree>
    <p:extLst>
      <p:ext uri="{BB962C8B-B14F-4D97-AF65-F5344CB8AC3E}">
        <p14:creationId xmlns:p14="http://schemas.microsoft.com/office/powerpoint/2010/main" val="3207303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A8C34A-C528-4647-81A4-6B5ADB3BB25B}"/>
              </a:ext>
            </a:extLst>
          </p:cNvPr>
          <p:cNvSpPr>
            <a:spLocks noGrp="1"/>
          </p:cNvSpPr>
          <p:nvPr>
            <p:ph type="title" idx="4294967295"/>
          </p:nvPr>
        </p:nvSpPr>
        <p:spPr>
          <a:xfrm>
            <a:off x="2808288" y="4071938"/>
            <a:ext cx="6757987" cy="11731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6000" b="1" i="0" u="none" strike="noStrike" kern="1200" cap="none" spc="0" normalizeH="0" baseline="0" noProof="0" dirty="0">
                <a:ln>
                  <a:noFill/>
                </a:ln>
                <a:solidFill>
                  <a:srgbClr val="FFFFFF"/>
                </a:solidFill>
                <a:effectLst/>
                <a:uLnTx/>
                <a:uFillTx/>
                <a:latin typeface="+mn-lt"/>
                <a:ea typeface="+mn-ea"/>
                <a:cs typeface="+mn-cs"/>
              </a:rPr>
              <a:t>Added Sugars Limits</a:t>
            </a:r>
          </a:p>
        </p:txBody>
      </p:sp>
      <p:sp>
        <p:nvSpPr>
          <p:cNvPr id="9" name="Rectangle 8" descr="Added Sugars limits. Phase 1: limits on specific high-sugar products (cereal, yogurt, flavored milk). Phase 2: overall weekly limits. ">
            <a:extLst>
              <a:ext uri="{FF2B5EF4-FFF2-40B4-BE49-F238E27FC236}">
                <a16:creationId xmlns:a16="http://schemas.microsoft.com/office/drawing/2014/main" id="{C04F8077-614C-A96B-8C94-E7E3AEC47818}"/>
              </a:ext>
            </a:extLst>
          </p:cNvPr>
          <p:cNvSpPr/>
          <p:nvPr/>
        </p:nvSpPr>
        <p:spPr>
          <a:xfrm>
            <a:off x="-32084" y="-109360"/>
            <a:ext cx="12224084" cy="325567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cxnSp>
        <p:nvCxnSpPr>
          <p:cNvPr id="6" name="Straight Connector 5">
            <a:extLst>
              <a:ext uri="{FF2B5EF4-FFF2-40B4-BE49-F238E27FC236}">
                <a16:creationId xmlns:a16="http://schemas.microsoft.com/office/drawing/2014/main" id="{F48277D3-EE29-C219-F11F-4DB9F13D4C46}"/>
              </a:ext>
              <a:ext uri="{C183D7F6-B498-43B3-948B-1728B52AA6E4}">
                <adec:decorative xmlns:adec="http://schemas.microsoft.com/office/drawing/2017/decorative" val="1"/>
              </a:ext>
            </a:extLst>
          </p:cNvPr>
          <p:cNvCxnSpPr/>
          <p:nvPr/>
        </p:nvCxnSpPr>
        <p:spPr>
          <a:xfrm>
            <a:off x="-32084" y="3146310"/>
            <a:ext cx="12192000" cy="0"/>
          </a:xfrm>
          <a:prstGeom prst="line">
            <a:avLst/>
          </a:prstGeom>
          <a:ln w="57150"/>
        </p:spPr>
        <p:style>
          <a:lnRef idx="2">
            <a:schemeClr val="accent1"/>
          </a:lnRef>
          <a:fillRef idx="0">
            <a:schemeClr val="accent1"/>
          </a:fillRef>
          <a:effectRef idx="1">
            <a:schemeClr val="accent1"/>
          </a:effectRef>
          <a:fontRef idx="minor">
            <a:schemeClr val="tx1"/>
          </a:fontRef>
        </p:style>
      </p:cxnSp>
      <p:pic>
        <p:nvPicPr>
          <p:cNvPr id="12" name="Picture 3" descr="Bag of sugar and a spoonful of sugar with measuring marker above it. Graphic reads, Added sugars: limit using a phased approach: phase 1: limits on specific high-sugar products (cereals, yogurt, flavored milk); phase 2: overall weekly limits">
            <a:extLst>
              <a:ext uri="{FF2B5EF4-FFF2-40B4-BE49-F238E27FC236}">
                <a16:creationId xmlns:a16="http://schemas.microsoft.com/office/drawing/2014/main" id="{38EB49C8-DB2F-3C54-5EAC-C91EFB0BE3F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69751" y="355322"/>
            <a:ext cx="11234954" cy="2383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7182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98DEA3B-67AA-D58E-7D4F-24990B6F3C54}"/>
              </a:ext>
            </a:extLst>
          </p:cNvPr>
          <p:cNvSpPr>
            <a:spLocks noGrp="1"/>
          </p:cNvSpPr>
          <p:nvPr>
            <p:ph type="title" idx="4294967295"/>
          </p:nvPr>
        </p:nvSpPr>
        <p:spPr>
          <a:xfrm>
            <a:off x="533400" y="465138"/>
            <a:ext cx="8815388" cy="519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1" i="0" u="none" strike="noStrike" kern="1200" cap="none" spc="0" normalizeH="0" baseline="0" noProof="0" dirty="0">
                <a:ln>
                  <a:noFill/>
                </a:ln>
                <a:solidFill>
                  <a:srgbClr val="008C4A"/>
                </a:solidFill>
                <a:effectLst/>
                <a:uLnTx/>
                <a:uFillTx/>
                <a:latin typeface="+mn-lt"/>
                <a:ea typeface="+mn-ea"/>
                <a:cs typeface="+mn-cs"/>
              </a:rPr>
              <a:t>Phase 1: Added Sugars Limits to Certain Products</a:t>
            </a:r>
          </a:p>
        </p:txBody>
      </p:sp>
      <p:sp>
        <p:nvSpPr>
          <p:cNvPr id="5" name="Content Placeholder 4">
            <a:extLst>
              <a:ext uri="{FF2B5EF4-FFF2-40B4-BE49-F238E27FC236}">
                <a16:creationId xmlns:a16="http://schemas.microsoft.com/office/drawing/2014/main" id="{80CD5910-6E13-EC76-66F9-8C378997ED2E}"/>
              </a:ext>
            </a:extLst>
          </p:cNvPr>
          <p:cNvSpPr>
            <a:spLocks noGrp="1"/>
          </p:cNvSpPr>
          <p:nvPr>
            <p:ph idx="1"/>
          </p:nvPr>
        </p:nvSpPr>
        <p:spPr>
          <a:xfrm>
            <a:off x="4126522" y="1222068"/>
            <a:ext cx="7282961" cy="4569132"/>
          </a:xfrm>
        </p:spPr>
        <p:txBody>
          <a:bodyPr vert="horz" lIns="91440" tIns="45720" rIns="91440" bIns="45720" rtlCol="0" anchor="t">
            <a:normAutofit fontScale="92500" lnSpcReduction="20000"/>
          </a:bodyPr>
          <a:lstStyle/>
          <a:p>
            <a:pPr algn="l" rtl="0" fontAlgn="base"/>
            <a:r>
              <a:rPr lang="en-US" sz="2800" b="1" i="0" u="none" strike="noStrike">
                <a:solidFill>
                  <a:srgbClr val="1B1B1B"/>
                </a:solidFill>
                <a:effectLst/>
              </a:rPr>
              <a:t>Breakfast Cereals</a:t>
            </a:r>
            <a:endParaRPr lang="en-US" sz="2800" b="0" i="0">
              <a:solidFill>
                <a:srgbClr val="000000"/>
              </a:solidFill>
              <a:effectLst/>
            </a:endParaRPr>
          </a:p>
          <a:p>
            <a:pPr marL="342900" indent="-342900" algn="l" rtl="0" fontAlgn="base">
              <a:buFont typeface="Arial" panose="020B0604020202020204" pitchFamily="34" charset="0"/>
              <a:buChar char="•"/>
            </a:pPr>
            <a:r>
              <a:rPr lang="en-US" sz="2800" b="0" i="0" u="none" strike="noStrike">
                <a:solidFill>
                  <a:srgbClr val="1B1B1B"/>
                </a:solidFill>
                <a:effectLst/>
              </a:rPr>
              <a:t>No more than 6 grams of added sugars per dry ounce</a:t>
            </a:r>
            <a:r>
              <a:rPr lang="en-US" sz="2800" b="0" i="0">
                <a:solidFill>
                  <a:srgbClr val="000000"/>
                </a:solidFill>
                <a:effectLst/>
              </a:rPr>
              <a:t>​</a:t>
            </a:r>
            <a:br>
              <a:rPr lang="en-US" sz="2800"/>
            </a:br>
            <a:endParaRPr lang="en-US" sz="2800" b="0" i="0">
              <a:solidFill>
                <a:srgbClr val="000000"/>
              </a:solidFill>
              <a:effectLst/>
            </a:endParaRPr>
          </a:p>
          <a:p>
            <a:pPr algn="l" rtl="0" fontAlgn="base"/>
            <a:r>
              <a:rPr lang="en-US" sz="2800" b="1" i="0" u="none" strike="noStrike">
                <a:solidFill>
                  <a:srgbClr val="1B1B1B"/>
                </a:solidFill>
                <a:effectLst/>
              </a:rPr>
              <a:t>Yogurt:</a:t>
            </a:r>
            <a:endParaRPr lang="en-US" sz="2800" b="1" i="0" u="none" strike="noStrike">
              <a:solidFill>
                <a:srgbClr val="1B1B1B"/>
              </a:solidFill>
              <a:effectLst/>
              <a:cs typeface="Calibri"/>
            </a:endParaRPr>
          </a:p>
          <a:p>
            <a:pPr marL="342900" indent="-342900" algn="l" rtl="0" fontAlgn="base">
              <a:buFont typeface="Arial" panose="020B0604020202020204" pitchFamily="34" charset="0"/>
              <a:buChar char="•"/>
            </a:pPr>
            <a:r>
              <a:rPr lang="en-US" sz="2800" b="0" i="0" u="none" strike="noStrike">
                <a:solidFill>
                  <a:srgbClr val="1B1B1B"/>
                </a:solidFill>
                <a:effectLst/>
              </a:rPr>
              <a:t>No more than 12 grams of added sugars per 6 ounces</a:t>
            </a:r>
            <a:br>
              <a:rPr lang="en-US" sz="2800" b="0" i="0" u="none" strike="noStrike">
                <a:effectLst/>
              </a:rPr>
            </a:br>
            <a:r>
              <a:rPr lang="en-US" sz="2800" b="0" i="0" u="none" strike="noStrike">
                <a:solidFill>
                  <a:srgbClr val="1B1B1B"/>
                </a:solidFill>
                <a:effectLst/>
              </a:rPr>
              <a:t>(2 grams of added sugars per ounce)</a:t>
            </a:r>
            <a:r>
              <a:rPr lang="en-US" sz="2800" b="0" i="0">
                <a:solidFill>
                  <a:srgbClr val="000000"/>
                </a:solidFill>
                <a:effectLst/>
              </a:rPr>
              <a:t>​</a:t>
            </a:r>
            <a:br>
              <a:rPr lang="en-US" sz="2800"/>
            </a:br>
            <a:endParaRPr lang="en-US" sz="2800" b="0" i="0">
              <a:solidFill>
                <a:srgbClr val="000000"/>
              </a:solidFill>
              <a:effectLst/>
            </a:endParaRPr>
          </a:p>
          <a:p>
            <a:pPr algn="l" rtl="0" fontAlgn="base"/>
            <a:r>
              <a:rPr lang="en-US" sz="2800" b="1" i="0" u="none" strike="noStrike">
                <a:solidFill>
                  <a:srgbClr val="1B1B1B"/>
                </a:solidFill>
                <a:effectLst/>
              </a:rPr>
              <a:t>Flavored </a:t>
            </a:r>
            <a:r>
              <a:rPr lang="en-US" sz="2800" b="1">
                <a:solidFill>
                  <a:srgbClr val="1B1B1B"/>
                </a:solidFill>
              </a:rPr>
              <a:t>Milk</a:t>
            </a:r>
            <a:endParaRPr lang="en-US" sz="2800" b="0" i="0">
              <a:solidFill>
                <a:srgbClr val="000000"/>
              </a:solidFill>
              <a:effectLst/>
            </a:endParaRPr>
          </a:p>
          <a:p>
            <a:pPr marL="342900" indent="-342900" algn="l" rtl="0" fontAlgn="base">
              <a:buFont typeface="Arial" panose="020B0604020202020204" pitchFamily="34" charset="0"/>
              <a:buChar char="•"/>
            </a:pPr>
            <a:r>
              <a:rPr lang="en-US" sz="2800" b="0" i="0" u="none" strike="noStrike">
                <a:solidFill>
                  <a:srgbClr val="1B1B1B"/>
                </a:solidFill>
                <a:effectLst/>
              </a:rPr>
              <a:t>No more than 10 grams of added sugars per 8 fluid ounces</a:t>
            </a:r>
            <a:r>
              <a:rPr lang="en-US" sz="2800" b="0" i="0">
                <a:solidFill>
                  <a:srgbClr val="000000"/>
                </a:solidFill>
                <a:effectLst/>
              </a:rPr>
              <a:t>​</a:t>
            </a:r>
            <a:endParaRPr lang="en-US" sz="2800" b="0" i="0">
              <a:solidFill>
                <a:srgbClr val="000000"/>
              </a:solidFill>
              <a:effectLst/>
              <a:cs typeface="Calibri"/>
            </a:endParaRPr>
          </a:p>
          <a:p>
            <a:endParaRPr lang="en-US"/>
          </a:p>
        </p:txBody>
      </p:sp>
      <p:pic>
        <p:nvPicPr>
          <p:cNvPr id="7172" name="Picture 4" descr="The New Nutrition Facts Label: Added Sugars and How are they Different from Total Sugars">
            <a:extLst>
              <a:ext uri="{FF2B5EF4-FFF2-40B4-BE49-F238E27FC236}">
                <a16:creationId xmlns:a16="http://schemas.microsoft.com/office/drawing/2014/main" id="{2BEDFAFE-92DB-CF85-C42B-4985232E0CC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72233" y="1222068"/>
            <a:ext cx="2724150" cy="3829050"/>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bag of sugar">
            <a:extLst>
              <a:ext uri="{FF2B5EF4-FFF2-40B4-BE49-F238E27FC236}">
                <a16:creationId xmlns:a16="http://schemas.microsoft.com/office/drawing/2014/main" id="{01D8625B-3A5E-3555-9262-43ACDDF0DAE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192215" y="4124477"/>
            <a:ext cx="1582616" cy="2001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3186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98DEA3B-67AA-D58E-7D4F-24990B6F3C54}"/>
              </a:ext>
            </a:extLst>
          </p:cNvPr>
          <p:cNvSpPr>
            <a:spLocks noGrp="1"/>
          </p:cNvSpPr>
          <p:nvPr>
            <p:ph type="title" idx="4294967295"/>
          </p:nvPr>
        </p:nvSpPr>
        <p:spPr>
          <a:xfrm>
            <a:off x="533400" y="465138"/>
            <a:ext cx="8007350" cy="519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1" i="0" u="none" strike="noStrike" kern="1200" cap="none" spc="0" normalizeH="0" baseline="0" noProof="0" dirty="0">
                <a:ln>
                  <a:noFill/>
                </a:ln>
                <a:solidFill>
                  <a:srgbClr val="008C4A"/>
                </a:solidFill>
                <a:effectLst/>
                <a:uLnTx/>
                <a:uFillTx/>
                <a:latin typeface="+mn-lt"/>
                <a:ea typeface="+mn-ea"/>
                <a:cs typeface="+mn-cs"/>
              </a:rPr>
              <a:t>Phase 2: Overall Weekly Added Sugars Limits</a:t>
            </a:r>
          </a:p>
        </p:txBody>
      </p:sp>
      <p:sp>
        <p:nvSpPr>
          <p:cNvPr id="5" name="Content Placeholder 4">
            <a:extLst>
              <a:ext uri="{FF2B5EF4-FFF2-40B4-BE49-F238E27FC236}">
                <a16:creationId xmlns:a16="http://schemas.microsoft.com/office/drawing/2014/main" id="{80CD5910-6E13-EC76-66F9-8C378997ED2E}"/>
              </a:ext>
            </a:extLst>
          </p:cNvPr>
          <p:cNvSpPr>
            <a:spLocks noGrp="1"/>
          </p:cNvSpPr>
          <p:nvPr>
            <p:ph idx="1"/>
          </p:nvPr>
        </p:nvSpPr>
        <p:spPr>
          <a:xfrm>
            <a:off x="5474677" y="1486354"/>
            <a:ext cx="5934807" cy="4304845"/>
          </a:xfrm>
        </p:spPr>
        <p:txBody>
          <a:bodyPr>
            <a:normAutofit/>
          </a:bodyPr>
          <a:lstStyle/>
          <a:p>
            <a:pPr fontAlgn="base"/>
            <a:r>
              <a:rPr lang="en-US" sz="3000" b="1" i="0" u="none" strike="noStrike">
                <a:solidFill>
                  <a:srgbClr val="1B1B1B"/>
                </a:solidFill>
                <a:effectLst/>
              </a:rPr>
              <a:t>Overall weekly limits </a:t>
            </a:r>
            <a:r>
              <a:rPr lang="en-US" sz="3200" b="1" i="0" u="none" strike="noStrike">
                <a:solidFill>
                  <a:srgbClr val="000000"/>
                </a:solidFill>
                <a:effectLst/>
              </a:rPr>
              <a:t>in addition to product-based limits</a:t>
            </a:r>
            <a:r>
              <a:rPr lang="en-US" sz="3200" b="1" i="0">
                <a:solidFill>
                  <a:srgbClr val="005440"/>
                </a:solidFill>
                <a:effectLst/>
              </a:rPr>
              <a:t>​</a:t>
            </a:r>
          </a:p>
          <a:p>
            <a:pPr algn="l" rtl="0" fontAlgn="base"/>
            <a:endParaRPr lang="en-US" sz="3000" b="1" i="0" u="none" strike="noStrike">
              <a:solidFill>
                <a:srgbClr val="1B1B1B"/>
              </a:solidFill>
              <a:effectLst/>
            </a:endParaRPr>
          </a:p>
          <a:p>
            <a:pPr marL="342900" indent="-342900" algn="l" rtl="0" fontAlgn="base">
              <a:buFont typeface="Arial" panose="020B0604020202020204" pitchFamily="34" charset="0"/>
              <a:buChar char="•"/>
            </a:pPr>
            <a:r>
              <a:rPr lang="en-US" sz="2800" b="0" i="0" u="none" strike="noStrike">
                <a:solidFill>
                  <a:srgbClr val="000000"/>
                </a:solidFill>
                <a:effectLst/>
              </a:rPr>
              <a:t>Limits added sugars to </a:t>
            </a:r>
            <a:r>
              <a:rPr lang="en-US" sz="2800" b="1" i="0" u="none" strike="noStrike">
                <a:solidFill>
                  <a:srgbClr val="000000"/>
                </a:solidFill>
                <a:effectLst/>
              </a:rPr>
              <a:t>less than 10 percent of calories per week </a:t>
            </a:r>
            <a:r>
              <a:rPr lang="en-US" sz="2800" b="0" i="0" u="none" strike="noStrike">
                <a:solidFill>
                  <a:srgbClr val="000000"/>
                </a:solidFill>
                <a:effectLst/>
              </a:rPr>
              <a:t>in the school lunch and breakfast programs</a:t>
            </a:r>
            <a:r>
              <a:rPr lang="en-US" sz="2800" b="0" i="0">
                <a:solidFill>
                  <a:srgbClr val="005440"/>
                </a:solidFill>
                <a:effectLst/>
              </a:rPr>
              <a:t>​</a:t>
            </a:r>
            <a:endParaRPr lang="en-US" sz="2800">
              <a:solidFill>
                <a:srgbClr val="005440"/>
              </a:solidFill>
            </a:endParaRPr>
          </a:p>
          <a:p>
            <a:pPr algn="l" rtl="0" fontAlgn="base"/>
            <a:endParaRPr lang="en-US" sz="2000" b="0" i="0">
              <a:solidFill>
                <a:srgbClr val="005440"/>
              </a:solidFill>
              <a:effectLst/>
            </a:endParaRPr>
          </a:p>
        </p:txBody>
      </p:sp>
      <p:pic>
        <p:nvPicPr>
          <p:cNvPr id="8194" name="Picture 2" descr="clipboard with checklist">
            <a:extLst>
              <a:ext uri="{FF2B5EF4-FFF2-40B4-BE49-F238E27FC236}">
                <a16:creationId xmlns:a16="http://schemas.microsoft.com/office/drawing/2014/main" id="{1331EBDD-2C40-5E1F-F518-79D1CAD7090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85467" y="1486355"/>
            <a:ext cx="2028110" cy="202027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Spoonful of sugar with gauge">
            <a:extLst>
              <a:ext uri="{FF2B5EF4-FFF2-40B4-BE49-F238E27FC236}">
                <a16:creationId xmlns:a16="http://schemas.microsoft.com/office/drawing/2014/main" id="{185000B2-8A8D-5EDA-601D-F6EB23DC7434}"/>
              </a:ext>
            </a:extLst>
          </p:cNvPr>
          <p:cNvPicPr>
            <a:picLocks noChangeAspect="1"/>
          </p:cNvPicPr>
          <p:nvPr/>
        </p:nvPicPr>
        <p:blipFill>
          <a:blip r:embed="rId4"/>
          <a:stretch>
            <a:fillRect/>
          </a:stretch>
        </p:blipFill>
        <p:spPr>
          <a:xfrm>
            <a:off x="782516" y="3952204"/>
            <a:ext cx="2634013" cy="1878063"/>
          </a:xfrm>
          <a:prstGeom prst="rect">
            <a:avLst/>
          </a:prstGeom>
        </p:spPr>
      </p:pic>
    </p:spTree>
    <p:extLst>
      <p:ext uri="{BB962C8B-B14F-4D97-AF65-F5344CB8AC3E}">
        <p14:creationId xmlns:p14="http://schemas.microsoft.com/office/powerpoint/2010/main" val="3268151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197BE7-D646-8BFC-AC46-D19116D54B9B}"/>
              </a:ext>
            </a:extLst>
          </p:cNvPr>
          <p:cNvSpPr txBox="1">
            <a:spLocks noGrp="1"/>
          </p:cNvSpPr>
          <p:nvPr>
            <p:ph type="title" idx="4294967295"/>
          </p:nvPr>
        </p:nvSpPr>
        <p:spPr>
          <a:xfrm>
            <a:off x="3047104" y="3252402"/>
            <a:ext cx="609420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Implementation Timeline for updating the school meal standards final rule</a:t>
            </a:r>
          </a:p>
        </p:txBody>
      </p:sp>
      <p:pic>
        <p:nvPicPr>
          <p:cNvPr id="6" name="Content Placeholder 5" descr="Graphic of the timeline for updating the school meal standards final rule. ">
            <a:extLst>
              <a:ext uri="{FF2B5EF4-FFF2-40B4-BE49-F238E27FC236}">
                <a16:creationId xmlns:a16="http://schemas.microsoft.com/office/drawing/2014/main" id="{D2CCA7B0-59D7-8E81-B0D9-6D4DEE32FB72}"/>
              </a:ext>
            </a:extLst>
          </p:cNvPr>
          <p:cNvPicPr>
            <a:picLocks noGrp="1" noChangeAspect="1"/>
          </p:cNvPicPr>
          <p:nvPr>
            <p:ph idx="4294967295"/>
          </p:nvPr>
        </p:nvPicPr>
        <p:blipFill>
          <a:blip r:embed="rId3"/>
          <a:stretch>
            <a:fillRect/>
          </a:stretch>
        </p:blipFill>
        <p:spPr>
          <a:xfrm>
            <a:off x="851571" y="86061"/>
            <a:ext cx="10099693" cy="5840179"/>
          </a:xfrm>
        </p:spPr>
      </p:pic>
    </p:spTree>
    <p:extLst>
      <p:ext uri="{BB962C8B-B14F-4D97-AF65-F5344CB8AC3E}">
        <p14:creationId xmlns:p14="http://schemas.microsoft.com/office/powerpoint/2010/main" val="1699424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Image of Overview of Final Rule Provisions">
            <a:extLst>
              <a:ext uri="{FF2B5EF4-FFF2-40B4-BE49-F238E27FC236}">
                <a16:creationId xmlns:a16="http://schemas.microsoft.com/office/drawing/2014/main" id="{87A6B136-0BBC-F4C0-B976-A4CB94D931B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37483" y="2183361"/>
            <a:ext cx="5824760" cy="3976055"/>
          </a:xfrm>
          <a:prstGeom prst="rect">
            <a:avLst/>
          </a:prstGeom>
        </p:spPr>
      </p:pic>
      <p:sp>
        <p:nvSpPr>
          <p:cNvPr id="2" name="Text Placeholder 1">
            <a:extLst>
              <a:ext uri="{FF2B5EF4-FFF2-40B4-BE49-F238E27FC236}">
                <a16:creationId xmlns:a16="http://schemas.microsoft.com/office/drawing/2014/main" id="{1291C2E9-466F-0C80-9445-B93ACF2AB215}"/>
              </a:ext>
            </a:extLst>
          </p:cNvPr>
          <p:cNvSpPr>
            <a:spLocks noGrp="1"/>
          </p:cNvSpPr>
          <p:nvPr>
            <p:ph type="title" idx="4294967295"/>
          </p:nvPr>
        </p:nvSpPr>
        <p:spPr>
          <a:xfrm>
            <a:off x="533400" y="465138"/>
            <a:ext cx="8007350" cy="519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1" i="0" u="none" strike="noStrike" kern="1200" cap="none" spc="0" normalizeH="0" baseline="0" noProof="0" dirty="0">
                <a:ln>
                  <a:noFill/>
                </a:ln>
                <a:solidFill>
                  <a:srgbClr val="008C4A"/>
                </a:solidFill>
                <a:effectLst/>
                <a:uLnTx/>
                <a:uFillTx/>
                <a:latin typeface="+mn-lt"/>
                <a:ea typeface="+mn-ea"/>
                <a:cs typeface="+mn-cs"/>
              </a:rPr>
              <a:t>Final Rule Resources</a:t>
            </a:r>
          </a:p>
        </p:txBody>
      </p:sp>
      <p:graphicFrame>
        <p:nvGraphicFramePr>
          <p:cNvPr id="5" name="Table 4">
            <a:extLst>
              <a:ext uri="{FF2B5EF4-FFF2-40B4-BE49-F238E27FC236}">
                <a16:creationId xmlns:a16="http://schemas.microsoft.com/office/drawing/2014/main" id="{11C665EF-98DF-412F-976A-DD38DF11B073}"/>
              </a:ext>
            </a:extLst>
          </p:cNvPr>
          <p:cNvGraphicFramePr>
            <a:graphicFrameLocks noGrp="1"/>
          </p:cNvGraphicFramePr>
          <p:nvPr/>
        </p:nvGraphicFramePr>
        <p:xfrm>
          <a:off x="6663978" y="1238481"/>
          <a:ext cx="4788817" cy="944880"/>
        </p:xfrm>
        <a:graphic>
          <a:graphicData uri="http://schemas.openxmlformats.org/drawingml/2006/table">
            <a:tbl>
              <a:tblPr firstRow="1"/>
              <a:tblGrid>
                <a:gridCol w="4788817">
                  <a:extLst>
                    <a:ext uri="{9D8B030D-6E8A-4147-A177-3AD203B41FA5}">
                      <a16:colId xmlns:a16="http://schemas.microsoft.com/office/drawing/2014/main" val="266894810"/>
                    </a:ext>
                  </a:extLst>
                </a:gridCol>
              </a:tblGrid>
              <a:tr h="937923">
                <a:tc>
                  <a:txBody>
                    <a:bodyPr/>
                    <a:lstStyle/>
                    <a:p>
                      <a:pPr algn="ctr" fontAlgn="auto"/>
                      <a:r>
                        <a:rPr lang="en-US" sz="2800" b="0" i="0" dirty="0">
                          <a:solidFill>
                            <a:srgbClr val="005440"/>
                          </a:solidFill>
                          <a:effectLst/>
                          <a:highlight>
                            <a:srgbClr val="FFFFFF"/>
                          </a:highlight>
                          <a:latin typeface="Source Sans Pro"/>
                        </a:rPr>
                        <a:t>​</a:t>
                      </a:r>
                      <a:r>
                        <a:rPr lang="en-US" sz="2800" b="1" i="0" dirty="0">
                          <a:solidFill>
                            <a:srgbClr val="7030A0"/>
                          </a:solidFill>
                          <a:effectLst/>
                          <a:highlight>
                            <a:srgbClr val="FFFFFF"/>
                          </a:highlight>
                          <a:latin typeface="Source Sans Pro"/>
                        </a:rPr>
                        <a:t>Initial Implementation</a:t>
                      </a:r>
                      <a:br>
                        <a:rPr lang="en-US" sz="2800" b="1" i="0" dirty="0">
                          <a:solidFill>
                            <a:srgbClr val="7030A0"/>
                          </a:solidFill>
                          <a:effectLst/>
                          <a:highlight>
                            <a:srgbClr val="FFFFFF"/>
                          </a:highlight>
                          <a:latin typeface="Source Sans Pro"/>
                        </a:rPr>
                      </a:br>
                      <a:r>
                        <a:rPr lang="en-US" sz="2800" b="1" i="0" dirty="0">
                          <a:solidFill>
                            <a:srgbClr val="7030A0"/>
                          </a:solidFill>
                          <a:effectLst/>
                          <a:highlight>
                            <a:srgbClr val="FFFFFF"/>
                          </a:highlight>
                          <a:latin typeface="Source Sans Pro"/>
                        </a:rPr>
                        <a:t>Memorandum</a:t>
                      </a:r>
                      <a:r>
                        <a:rPr lang="en-US" sz="2800" b="0" i="0" dirty="0">
                          <a:solidFill>
                            <a:srgbClr val="7030A0"/>
                          </a:solidFill>
                          <a:effectLst/>
                          <a:highlight>
                            <a:srgbClr val="FFFFFF"/>
                          </a:highlight>
                          <a:latin typeface="Source Sans Pro"/>
                        </a:rPr>
                        <a:t>​</a:t>
                      </a:r>
                    </a:p>
                  </a:txBody>
                  <a:tcPr>
                    <a:lnL>
                      <a:noFill/>
                    </a:lnL>
                    <a:lnR>
                      <a:noFill/>
                    </a:lnR>
                    <a:lnT>
                      <a:noFill/>
                    </a:lnT>
                    <a:lnB>
                      <a:noFill/>
                    </a:lnB>
                    <a:solidFill>
                      <a:srgbClr val="FFFFFF"/>
                    </a:solidFill>
                  </a:tcPr>
                </a:tc>
                <a:extLst>
                  <a:ext uri="{0D108BD9-81ED-4DB2-BD59-A6C34878D82A}">
                    <a16:rowId xmlns:a16="http://schemas.microsoft.com/office/drawing/2014/main" val="3220762864"/>
                  </a:ext>
                </a:extLst>
              </a:tr>
            </a:tbl>
          </a:graphicData>
        </a:graphic>
      </p:graphicFrame>
      <p:pic>
        <p:nvPicPr>
          <p:cNvPr id="3074" name="Picture 2" descr="QR code to access the final rule resources">
            <a:extLst>
              <a:ext uri="{FF2B5EF4-FFF2-40B4-BE49-F238E27FC236}">
                <a16:creationId xmlns:a16="http://schemas.microsoft.com/office/drawing/2014/main" id="{372ADC2A-3178-BB0C-36E7-87A84C1CED43}"/>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rot="60000">
            <a:off x="804418" y="1981439"/>
            <a:ext cx="1846951" cy="177506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a:extLst>
              <a:ext uri="{FF2B5EF4-FFF2-40B4-BE49-F238E27FC236}">
                <a16:creationId xmlns:a16="http://schemas.microsoft.com/office/drawing/2014/main" id="{7934354E-C8A0-BF0D-B235-5DFDC1A92F88}"/>
              </a:ext>
            </a:extLst>
          </p:cNvPr>
          <p:cNvGraphicFramePr>
            <a:graphicFrameLocks noGrp="1"/>
          </p:cNvGraphicFramePr>
          <p:nvPr/>
        </p:nvGraphicFramePr>
        <p:xfrm>
          <a:off x="-220450" y="987566"/>
          <a:ext cx="3891176" cy="944880"/>
        </p:xfrm>
        <a:graphic>
          <a:graphicData uri="http://schemas.openxmlformats.org/drawingml/2006/table">
            <a:tbl>
              <a:tblPr firstRow="1"/>
              <a:tblGrid>
                <a:gridCol w="3891176">
                  <a:extLst>
                    <a:ext uri="{9D8B030D-6E8A-4147-A177-3AD203B41FA5}">
                      <a16:colId xmlns:a16="http://schemas.microsoft.com/office/drawing/2014/main" val="266894810"/>
                    </a:ext>
                  </a:extLst>
                </a:gridCol>
              </a:tblGrid>
              <a:tr h="902743">
                <a:tc>
                  <a:txBody>
                    <a:bodyPr/>
                    <a:lstStyle/>
                    <a:p>
                      <a:pPr algn="ctr" fontAlgn="auto"/>
                      <a:r>
                        <a:rPr lang="en-US" sz="2800" b="0" i="0" dirty="0">
                          <a:solidFill>
                            <a:srgbClr val="7030A0"/>
                          </a:solidFill>
                          <a:effectLst/>
                          <a:highlight>
                            <a:srgbClr val="FFFFFF"/>
                          </a:highlight>
                          <a:latin typeface="Source Sans Pro" panose="020B0503030403020204" pitchFamily="34" charset="0"/>
                        </a:rPr>
                        <a:t>​</a:t>
                      </a:r>
                      <a:br>
                        <a:rPr lang="en-US" sz="2800" b="0" i="0" dirty="0">
                          <a:solidFill>
                            <a:srgbClr val="7030A0"/>
                          </a:solidFill>
                          <a:effectLst/>
                          <a:highlight>
                            <a:srgbClr val="FFFFFF"/>
                          </a:highlight>
                          <a:latin typeface="Source Sans Pro" panose="020B0503030403020204" pitchFamily="34" charset="0"/>
                        </a:rPr>
                      </a:br>
                      <a:r>
                        <a:rPr lang="en-US" sz="2800" b="1" i="0" dirty="0">
                          <a:solidFill>
                            <a:srgbClr val="7030A0"/>
                          </a:solidFill>
                          <a:effectLst/>
                          <a:highlight>
                            <a:srgbClr val="FFFFFF"/>
                          </a:highlight>
                          <a:latin typeface="Source Sans Pro" panose="020B0503030403020204" pitchFamily="34" charset="0"/>
                        </a:rPr>
                        <a:t>Website</a:t>
                      </a:r>
                      <a:endParaRPr lang="en-US" sz="2800" b="0" i="0" dirty="0">
                        <a:solidFill>
                          <a:srgbClr val="7030A0"/>
                        </a:solidFill>
                        <a:effectLst/>
                        <a:highlight>
                          <a:srgbClr val="FFFFFF"/>
                        </a:highlight>
                        <a:latin typeface="Source Sans Pro" panose="020B0503030403020204" pitchFamily="34" charset="0"/>
                      </a:endParaRPr>
                    </a:p>
                  </a:txBody>
                  <a:tcPr>
                    <a:lnL>
                      <a:noFill/>
                    </a:lnL>
                    <a:lnR>
                      <a:noFill/>
                    </a:lnR>
                    <a:lnT>
                      <a:noFill/>
                    </a:lnT>
                    <a:lnB>
                      <a:noFill/>
                    </a:lnB>
                    <a:noFill/>
                  </a:tcPr>
                </a:tc>
                <a:extLst>
                  <a:ext uri="{0D108BD9-81ED-4DB2-BD59-A6C34878D82A}">
                    <a16:rowId xmlns:a16="http://schemas.microsoft.com/office/drawing/2014/main" val="3220762864"/>
                  </a:ext>
                </a:extLst>
              </a:tr>
            </a:tbl>
          </a:graphicData>
        </a:graphic>
      </p:graphicFrame>
      <p:sp>
        <p:nvSpPr>
          <p:cNvPr id="3" name="TextBox 2">
            <a:extLst>
              <a:ext uri="{FF2B5EF4-FFF2-40B4-BE49-F238E27FC236}">
                <a16:creationId xmlns:a16="http://schemas.microsoft.com/office/drawing/2014/main" id="{E590B982-4236-CA32-5894-7F3C9E53A08A}"/>
              </a:ext>
            </a:extLst>
          </p:cNvPr>
          <p:cNvSpPr txBox="1"/>
          <p:nvPr/>
        </p:nvSpPr>
        <p:spPr>
          <a:xfrm>
            <a:off x="4989095" y="6267352"/>
            <a:ext cx="711895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libri"/>
                <a:ea typeface="+mn-ea"/>
                <a:cs typeface="+mn-cs"/>
              </a:rPr>
              <a:t>fns.usda.gov/</a:t>
            </a:r>
            <a:r>
              <a:rPr kumimoji="0" lang="en-US" sz="2400" b="1" i="0" u="none" strike="noStrike" kern="1200" cap="none" spc="0" normalizeH="0" baseline="0" noProof="0" err="1">
                <a:ln>
                  <a:noFill/>
                </a:ln>
                <a:solidFill>
                  <a:prstClr val="white"/>
                </a:solidFill>
                <a:effectLst/>
                <a:uLnTx/>
                <a:uFillTx/>
                <a:latin typeface="Calibri"/>
                <a:ea typeface="+mn-ea"/>
                <a:cs typeface="+mn-cs"/>
              </a:rPr>
              <a:t>cn</a:t>
            </a:r>
            <a:r>
              <a:rPr kumimoji="0" lang="en-US" sz="2400" b="1" i="0" u="none" strike="noStrike" kern="1200" cap="none" spc="0" normalizeH="0" baseline="0" noProof="0">
                <a:ln>
                  <a:noFill/>
                </a:ln>
                <a:solidFill>
                  <a:prstClr val="white"/>
                </a:solidFill>
                <a:effectLst/>
                <a:uLnTx/>
                <a:uFillTx/>
                <a:latin typeface="Calibri"/>
                <a:ea typeface="+mn-ea"/>
                <a:cs typeface="+mn-cs"/>
              </a:rPr>
              <a:t>/school-nutrition-standards-updates</a:t>
            </a:r>
          </a:p>
        </p:txBody>
      </p:sp>
      <p:pic>
        <p:nvPicPr>
          <p:cNvPr id="7" name="Picture 6" descr="Image of nutrition standards provisions: Added Sugars, Milk, Sodium, and Whole Grains">
            <a:extLst>
              <a:ext uri="{FF2B5EF4-FFF2-40B4-BE49-F238E27FC236}">
                <a16:creationId xmlns:a16="http://schemas.microsoft.com/office/drawing/2014/main" id="{A1C30AC4-FDB5-EF6A-CB77-ECCD80413BF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4164" y="3885576"/>
            <a:ext cx="4832125" cy="2079957"/>
          </a:xfrm>
          <a:prstGeom prst="rect">
            <a:avLst/>
          </a:prstGeom>
        </p:spPr>
      </p:pic>
      <p:pic>
        <p:nvPicPr>
          <p:cNvPr id="9" name="Picture 8" descr="Image of video for Final Rule">
            <a:extLst>
              <a:ext uri="{FF2B5EF4-FFF2-40B4-BE49-F238E27FC236}">
                <a16:creationId xmlns:a16="http://schemas.microsoft.com/office/drawing/2014/main" id="{2E26196A-650C-6516-C5FF-708AAB59CCE2}"/>
              </a:ext>
            </a:extLst>
          </p:cNvPr>
          <p:cNvPicPr>
            <a:picLocks noChangeAspect="1"/>
          </p:cNvPicPr>
          <p:nvPr/>
        </p:nvPicPr>
        <p:blipFill>
          <a:blip r:embed="rId6"/>
          <a:stretch>
            <a:fillRect/>
          </a:stretch>
        </p:blipFill>
        <p:spPr>
          <a:xfrm>
            <a:off x="2666717" y="1491411"/>
            <a:ext cx="3282261" cy="2242660"/>
          </a:xfrm>
          <a:prstGeom prst="rect">
            <a:avLst/>
          </a:prstGeom>
        </p:spPr>
      </p:pic>
    </p:spTree>
    <p:extLst>
      <p:ext uri="{BB962C8B-B14F-4D97-AF65-F5344CB8AC3E}">
        <p14:creationId xmlns:p14="http://schemas.microsoft.com/office/powerpoint/2010/main" val="920195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A8C34A-C528-4647-81A4-6B5ADB3BB25B}"/>
              </a:ext>
            </a:extLst>
          </p:cNvPr>
          <p:cNvSpPr>
            <a:spLocks noGrp="1"/>
          </p:cNvSpPr>
          <p:nvPr>
            <p:ph type="title" idx="4294967295"/>
          </p:nvPr>
        </p:nvSpPr>
        <p:spPr>
          <a:xfrm>
            <a:off x="5713413" y="4433888"/>
            <a:ext cx="9683750" cy="4667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6000" b="1" i="0" u="none" strike="noStrike" kern="1200" cap="none" spc="0" normalizeH="0" baseline="0" noProof="0" dirty="0">
                <a:ln>
                  <a:noFill/>
                </a:ln>
                <a:solidFill>
                  <a:srgbClr val="FFFFFF"/>
                </a:solidFill>
                <a:effectLst/>
                <a:uLnTx/>
                <a:uFillTx/>
                <a:latin typeface="+mn-lt"/>
                <a:ea typeface="+mn-ea"/>
                <a:cs typeface="+mn-cs"/>
              </a:rPr>
              <a:t>Reducing Added </a:t>
            </a:r>
            <a:br>
              <a:rPr kumimoji="0" lang="en-US" sz="6000" b="1" i="0" u="none" strike="noStrike" kern="1200" cap="none" spc="0" normalizeH="0" baseline="0" noProof="0" dirty="0">
                <a:ln>
                  <a:noFill/>
                </a:ln>
                <a:solidFill>
                  <a:srgbClr val="FFFFFF"/>
                </a:solidFill>
                <a:effectLst/>
                <a:uLnTx/>
                <a:uFillTx/>
                <a:latin typeface="+mn-lt"/>
                <a:ea typeface="+mn-ea"/>
                <a:cs typeface="+mn-cs"/>
              </a:rPr>
            </a:br>
            <a:r>
              <a:rPr kumimoji="0" lang="en-US" sz="6000" b="1" i="0" u="none" strike="noStrike" kern="1200" cap="none" spc="0" normalizeH="0" baseline="0" noProof="0" dirty="0">
                <a:ln>
                  <a:noFill/>
                </a:ln>
                <a:solidFill>
                  <a:srgbClr val="FFFFFF"/>
                </a:solidFill>
                <a:effectLst/>
                <a:uLnTx/>
                <a:uFillTx/>
                <a:latin typeface="+mn-lt"/>
                <a:ea typeface="+mn-ea"/>
                <a:cs typeface="+mn-cs"/>
              </a:rPr>
              <a:t>Sugars in Action</a:t>
            </a:r>
          </a:p>
        </p:txBody>
      </p:sp>
      <p:sp>
        <p:nvSpPr>
          <p:cNvPr id="3" name="Rectangle 2">
            <a:extLst>
              <a:ext uri="{FF2B5EF4-FFF2-40B4-BE49-F238E27FC236}">
                <a16:creationId xmlns:a16="http://schemas.microsoft.com/office/drawing/2014/main" id="{37BD9E19-CFA3-81BF-892A-F06B00C22B4B}"/>
              </a:ext>
              <a:ext uri="{C183D7F6-B498-43B3-948B-1728B52AA6E4}">
                <adec:decorative xmlns:adec="http://schemas.microsoft.com/office/drawing/2017/decorative" val="1"/>
              </a:ext>
            </a:extLst>
          </p:cNvPr>
          <p:cNvSpPr/>
          <p:nvPr/>
        </p:nvSpPr>
        <p:spPr>
          <a:xfrm>
            <a:off x="0" y="1"/>
            <a:ext cx="12192000" cy="17159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14" name="Picture 2" descr="Girl eating school lunch">
            <a:extLst>
              <a:ext uri="{FF2B5EF4-FFF2-40B4-BE49-F238E27FC236}">
                <a16:creationId xmlns:a16="http://schemas.microsoft.com/office/drawing/2014/main" id="{85AEA42F-694D-E617-DD5A-00CFC73B17D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343650" y="303310"/>
            <a:ext cx="4038600" cy="40386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Breakfast Trailblazer Recognition Award Badge">
            <a:extLst>
              <a:ext uri="{FF2B5EF4-FFF2-40B4-BE49-F238E27FC236}">
                <a16:creationId xmlns:a16="http://schemas.microsoft.com/office/drawing/2014/main" id="{E613C2F1-509F-3A21-71B1-63C58432F04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0194" y="303310"/>
            <a:ext cx="5483333" cy="5779797"/>
          </a:xfrm>
          <a:prstGeom prst="rect">
            <a:avLst/>
          </a:prstGeom>
        </p:spPr>
      </p:pic>
      <p:sp>
        <p:nvSpPr>
          <p:cNvPr id="4" name="TextBox 3">
            <a:extLst>
              <a:ext uri="{FF2B5EF4-FFF2-40B4-BE49-F238E27FC236}">
                <a16:creationId xmlns:a16="http://schemas.microsoft.com/office/drawing/2014/main" id="{D9F37FBC-25EC-E3D6-22A4-0CCDDA7A817F}"/>
              </a:ext>
            </a:extLst>
          </p:cNvPr>
          <p:cNvSpPr txBox="1"/>
          <p:nvPr/>
        </p:nvSpPr>
        <p:spPr>
          <a:xfrm>
            <a:off x="0" y="0"/>
            <a:ext cx="1219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n-ea"/>
                <a:cs typeface="+mn-cs"/>
              </a:rPr>
              <a:t>Please direct your questions to “All Panelists” in the drop-down menu under the Q&amp;A section of your screen. </a:t>
            </a:r>
          </a:p>
        </p:txBody>
      </p:sp>
    </p:spTree>
    <p:extLst>
      <p:ext uri="{BB962C8B-B14F-4D97-AF65-F5344CB8AC3E}">
        <p14:creationId xmlns:p14="http://schemas.microsoft.com/office/powerpoint/2010/main" val="39106465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D029883-B778-A927-E887-49528A364747}"/>
              </a:ext>
            </a:extLst>
          </p:cNvPr>
          <p:cNvSpPr/>
          <p:nvPr/>
        </p:nvSpPr>
        <p:spPr>
          <a:xfrm>
            <a:off x="4719526" y="6245143"/>
            <a:ext cx="7255586" cy="461665"/>
          </a:xfrm>
          <a:prstGeom prst="rect">
            <a:avLst/>
          </a:prstGeom>
          <a:noFill/>
        </p:spPr>
        <p:txBody>
          <a:bodyPr wrap="square" lIns="91440" tIns="45720" rIns="91440" bIns="45720" anchor="t">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Source Sans Pro" panose="020B0503030403020204" pitchFamily="34" charset="0"/>
                <a:ea typeface="Source Sans Pro" panose="020B0503030403020204" pitchFamily="34" charset="0"/>
                <a:cs typeface="+mn-cs"/>
              </a:rPr>
              <a:t>healthymealsincentives.org/awardee-spotlight</a:t>
            </a:r>
          </a:p>
        </p:txBody>
      </p:sp>
      <p:sp>
        <p:nvSpPr>
          <p:cNvPr id="10" name="Text Placeholder 9">
            <a:extLst>
              <a:ext uri="{FF2B5EF4-FFF2-40B4-BE49-F238E27FC236}">
                <a16:creationId xmlns:a16="http://schemas.microsoft.com/office/drawing/2014/main" id="{21746FFF-ED9B-28C4-0453-0A160DA4B535}"/>
              </a:ext>
            </a:extLst>
          </p:cNvPr>
          <p:cNvSpPr>
            <a:spLocks noGrp="1"/>
          </p:cNvSpPr>
          <p:nvPr>
            <p:ph type="body" sz="quarter" idx="14"/>
          </p:nvPr>
        </p:nvSpPr>
        <p:spPr>
          <a:xfrm>
            <a:off x="5962650" y="5460227"/>
            <a:ext cx="8007349" cy="518275"/>
          </a:xfrm>
        </p:spPr>
        <p:txBody>
          <a:bodyPr>
            <a:noAutofit/>
          </a:bodyPr>
          <a:lstStyle/>
          <a:p>
            <a:pPr marL="0" indent="0" algn="ctr">
              <a:buNone/>
            </a:pPr>
            <a:r>
              <a:rPr lang="en-US" sz="4000" b="1" i="1">
                <a:solidFill>
                  <a:srgbClr val="7030A0"/>
                </a:solidFill>
              </a:rPr>
              <a:t>Apply Today! </a:t>
            </a:r>
          </a:p>
        </p:txBody>
      </p:sp>
      <p:sp>
        <p:nvSpPr>
          <p:cNvPr id="2" name="Text Placeholder 2">
            <a:extLst>
              <a:ext uri="{FF2B5EF4-FFF2-40B4-BE49-F238E27FC236}">
                <a16:creationId xmlns:a16="http://schemas.microsoft.com/office/drawing/2014/main" id="{786630BF-5028-E07F-7B2E-A9AD2A4ADF9A}"/>
              </a:ext>
            </a:extLst>
          </p:cNvPr>
          <p:cNvSpPr txBox="1">
            <a:spLocks/>
          </p:cNvSpPr>
          <p:nvPr/>
        </p:nvSpPr>
        <p:spPr>
          <a:xfrm>
            <a:off x="8153697" y="1101920"/>
            <a:ext cx="3504605" cy="3705101"/>
          </a:xfrm>
          <a:prstGeom prst="rect">
            <a:avLst/>
          </a:prstGeom>
          <a:noFill/>
          <a:effectLst>
            <a:outerShdw blurRad="63500" sx="102000" sy="102000" algn="ctr" rotWithShape="0">
              <a:prstClr val="black">
                <a:alpha val="40000"/>
              </a:prstClr>
            </a:outerShdw>
          </a:effectLst>
        </p:spPr>
        <p:txBody>
          <a:bodyPr vert="horz" lIns="91440" tIns="45720" rIns="91440" bIns="45720" rtlCol="0" anchor="t">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90513" marR="0" lvl="0" indent="-285750" algn="l" defTabSz="914126" rtl="0" eaLnBrk="1" fontAlgn="auto" latinLnBrk="0" hangingPunct="1">
              <a:lnSpc>
                <a:spcPct val="90000"/>
              </a:lnSpc>
              <a:spcBef>
                <a:spcPts val="1800"/>
              </a:spcBef>
              <a:spcAft>
                <a:spcPts val="0"/>
              </a:spcAft>
              <a:buClrTx/>
              <a:buSzTx/>
              <a:buFont typeface="Arial" panose="020B0604020202020204" pitchFamily="34" charset="0"/>
              <a:buChar char="•"/>
              <a:tabLst/>
              <a:defRPr/>
            </a:pPr>
            <a:r>
              <a:rPr kumimoji="0" lang="en-US" sz="2500" b="0" i="0" u="none" strike="noStrike" kern="1200" cap="none" spc="0" normalizeH="0" baseline="0" noProof="0">
                <a:ln>
                  <a:noFill/>
                </a:ln>
                <a:solidFill>
                  <a:srgbClr val="231F20"/>
                </a:solidFill>
                <a:effectLst/>
                <a:uLnTx/>
                <a:uFillTx/>
                <a:latin typeface="Calibri"/>
                <a:ea typeface="Source Sans Pro"/>
                <a:cs typeface="+mn-cs"/>
              </a:rPr>
              <a:t>Awardee toolkit</a:t>
            </a:r>
          </a:p>
          <a:p>
            <a:pPr marL="290513" marR="0" lvl="0" indent="-285750" algn="l" defTabSz="914126" rtl="0" eaLnBrk="1" fontAlgn="auto" latinLnBrk="0" hangingPunct="1">
              <a:lnSpc>
                <a:spcPct val="90000"/>
              </a:lnSpc>
              <a:spcBef>
                <a:spcPts val="1800"/>
              </a:spcBef>
              <a:spcAft>
                <a:spcPts val="0"/>
              </a:spcAft>
              <a:buClrTx/>
              <a:buSzTx/>
              <a:buFont typeface="Arial" panose="020B0604020202020204" pitchFamily="34" charset="0"/>
              <a:buChar char="•"/>
              <a:tabLst/>
              <a:defRPr/>
            </a:pPr>
            <a:r>
              <a:rPr kumimoji="0" lang="en-US" sz="2500" b="0" i="0" u="none" strike="noStrike" kern="1200" cap="none" spc="0" normalizeH="0" baseline="0" noProof="0">
                <a:ln>
                  <a:noFill/>
                </a:ln>
                <a:solidFill>
                  <a:srgbClr val="231F20"/>
                </a:solidFill>
                <a:effectLst/>
                <a:uLnTx/>
                <a:uFillTx/>
                <a:latin typeface="Calibri"/>
                <a:ea typeface="Source Sans Pro"/>
                <a:cs typeface="+mn-cs"/>
              </a:rPr>
              <a:t>National and local recognition</a:t>
            </a:r>
          </a:p>
          <a:p>
            <a:pPr marL="290513" marR="0" lvl="0" indent="-285750" algn="l" defTabSz="914126" rtl="0" eaLnBrk="1" fontAlgn="auto" latinLnBrk="0" hangingPunct="1">
              <a:lnSpc>
                <a:spcPct val="90000"/>
              </a:lnSpc>
              <a:spcBef>
                <a:spcPts val="1800"/>
              </a:spcBef>
              <a:spcAft>
                <a:spcPts val="0"/>
              </a:spcAft>
              <a:buClrTx/>
              <a:buSzTx/>
              <a:buFont typeface="Arial" panose="020B0604020202020204" pitchFamily="34" charset="0"/>
              <a:buChar char="•"/>
              <a:tabLst/>
              <a:defRPr/>
            </a:pPr>
            <a:r>
              <a:rPr kumimoji="0" lang="en-US" sz="2500" b="0" i="0" u="none" strike="noStrike" kern="1200" cap="none" spc="0" normalizeH="0" baseline="0" noProof="0">
                <a:ln>
                  <a:noFill/>
                </a:ln>
                <a:solidFill>
                  <a:srgbClr val="231F20"/>
                </a:solidFill>
                <a:effectLst/>
                <a:uLnTx/>
                <a:uFillTx/>
                <a:latin typeface="Calibri"/>
                <a:ea typeface="Source Sans Pro"/>
                <a:cs typeface="+mn-cs"/>
              </a:rPr>
              <a:t>Attend the national Healthy Meals Summit in Fall 2025</a:t>
            </a:r>
          </a:p>
          <a:p>
            <a:pPr marL="290513" marR="0" lvl="0" indent="-285750" algn="l" defTabSz="914126" rtl="0" eaLnBrk="1" fontAlgn="auto" latinLnBrk="0" hangingPunct="1">
              <a:lnSpc>
                <a:spcPct val="90000"/>
              </a:lnSpc>
              <a:spcBef>
                <a:spcPts val="1800"/>
              </a:spcBef>
              <a:spcAft>
                <a:spcPts val="0"/>
              </a:spcAft>
              <a:buClrTx/>
              <a:buSzTx/>
              <a:buFont typeface="Arial" panose="020B0604020202020204" pitchFamily="34" charset="0"/>
              <a:buChar char="•"/>
              <a:tabLst/>
              <a:defRPr/>
            </a:pPr>
            <a:r>
              <a:rPr kumimoji="0" lang="en-US" sz="2500" b="0" i="0" u="none" strike="noStrike" kern="1200" cap="none" spc="0" normalizeH="0" baseline="0" noProof="0">
                <a:ln>
                  <a:noFill/>
                </a:ln>
                <a:solidFill>
                  <a:srgbClr val="231F20"/>
                </a:solidFill>
                <a:effectLst/>
                <a:uLnTx/>
                <a:uFillTx/>
                <a:latin typeface="Calibri"/>
                <a:ea typeface="Source Sans Pro" panose="020B0503030403020204" pitchFamily="34" charset="0"/>
                <a:cs typeface="+mn-cs"/>
              </a:rPr>
              <a:t>Celebrate your school nutrition team</a:t>
            </a:r>
          </a:p>
          <a:p>
            <a:pPr marL="290513" marR="0" lvl="0" indent="-285750" algn="l" defTabSz="914126" rtl="0" eaLnBrk="1" fontAlgn="auto" latinLnBrk="0" hangingPunct="1">
              <a:lnSpc>
                <a:spcPct val="90000"/>
              </a:lnSpc>
              <a:spcBef>
                <a:spcPts val="1800"/>
              </a:spcBef>
              <a:spcAft>
                <a:spcPts val="0"/>
              </a:spcAft>
              <a:buClrTx/>
              <a:buSzTx/>
              <a:buFont typeface="Arial" panose="020B0604020202020204" pitchFamily="34" charset="0"/>
              <a:buChar char="•"/>
              <a:tabLst/>
              <a:defRPr/>
            </a:pPr>
            <a:r>
              <a:rPr kumimoji="0" lang="en-US" sz="2500" b="0" i="0" u="none" strike="noStrike" kern="1200" cap="none" spc="0" normalizeH="0" baseline="0" noProof="0">
                <a:ln>
                  <a:noFill/>
                </a:ln>
                <a:solidFill>
                  <a:srgbClr val="231F20"/>
                </a:solidFill>
                <a:effectLst/>
                <a:uLnTx/>
                <a:uFillTx/>
                <a:latin typeface="Calibri"/>
                <a:ea typeface="Source Sans Pro" panose="020B0503030403020204" pitchFamily="34" charset="0"/>
                <a:cs typeface="+mn-cs"/>
              </a:rPr>
              <a:t>Share best practices</a:t>
            </a:r>
            <a:endParaRPr kumimoji="0" lang="en-US" sz="2500" b="0" i="0" u="none" strike="noStrike" kern="1200" cap="none" spc="0" normalizeH="0" baseline="0" noProof="0">
              <a:ln>
                <a:noFill/>
              </a:ln>
              <a:solidFill>
                <a:prstClr val="black"/>
              </a:solidFill>
              <a:effectLst/>
              <a:uLnTx/>
              <a:uFillTx/>
              <a:latin typeface="Calibri"/>
              <a:ea typeface="Source Sans Pro" panose="020B0503030403020204" pitchFamily="34" charset="0"/>
              <a:cs typeface="Calibri"/>
            </a:endParaRPr>
          </a:p>
          <a:p>
            <a:pPr marL="228531" marR="0" lvl="0" indent="-228531" algn="l" defTabSz="914126" rtl="0" eaLnBrk="1" fontAlgn="auto" latinLnBrk="0" hangingPunct="1">
              <a:lnSpc>
                <a:spcPct val="90000"/>
              </a:lnSpc>
              <a:spcBef>
                <a:spcPts val="1000"/>
              </a:spcBef>
              <a:spcAft>
                <a:spcPts val="0"/>
              </a:spcAft>
              <a:buClr>
                <a:srgbClr val="F89125"/>
              </a:buClr>
              <a:buSzTx/>
              <a:buFont typeface="Arial"/>
              <a:buChar char="•"/>
              <a:tabLst/>
              <a:defRPr/>
            </a:pPr>
            <a:endParaRPr kumimoji="0" lang="en-US" sz="2000" b="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cs typeface="Calibri"/>
            </a:endParaRPr>
          </a:p>
        </p:txBody>
      </p:sp>
      <p:sp>
        <p:nvSpPr>
          <p:cNvPr id="7" name="Text Placeholder 1">
            <a:extLst>
              <a:ext uri="{FF2B5EF4-FFF2-40B4-BE49-F238E27FC236}">
                <a16:creationId xmlns:a16="http://schemas.microsoft.com/office/drawing/2014/main" id="{088BBE00-8118-2AF3-CA3D-C06B65A03C82}"/>
              </a:ext>
            </a:extLst>
          </p:cNvPr>
          <p:cNvSpPr txBox="1">
            <a:spLocks noGrp="1"/>
          </p:cNvSpPr>
          <p:nvPr>
            <p:ph type="title" idx="4294967295"/>
          </p:nvPr>
        </p:nvSpPr>
        <p:spPr>
          <a:xfrm>
            <a:off x="533698" y="465283"/>
            <a:ext cx="8007349" cy="5182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defTabSz="457200" rtl="0" eaLnBrk="1" latinLnBrk="0" hangingPunct="1">
              <a:spcBef>
                <a:spcPct val="20000"/>
              </a:spcBef>
              <a:buFont typeface="Arial"/>
              <a:buNone/>
              <a:defRPr sz="3200" b="1" kern="1200">
                <a:solidFill>
                  <a:srgbClr val="008C4A"/>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FFFFFF"/>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FFFFFF"/>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FFFFFF"/>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1" i="0" u="none" strike="noStrike" kern="1200" cap="none" spc="0" normalizeH="0" baseline="0" noProof="0" dirty="0">
                <a:ln>
                  <a:noFill/>
                </a:ln>
                <a:solidFill>
                  <a:srgbClr val="008C4A"/>
                </a:solidFill>
                <a:effectLst/>
                <a:uLnTx/>
                <a:uFillTx/>
                <a:latin typeface="+mn-lt"/>
                <a:ea typeface="+mn-ea"/>
                <a:cs typeface="+mn-cs"/>
              </a:rPr>
              <a:t>Healthy Meals Incentives Recognition Awards</a:t>
            </a:r>
          </a:p>
        </p:txBody>
      </p:sp>
      <p:pic>
        <p:nvPicPr>
          <p:cNvPr id="3" name="Picture 2" descr="United States Map that includes locations of Healthy Meals Incentives Recognition Awardees">
            <a:extLst>
              <a:ext uri="{FF2B5EF4-FFF2-40B4-BE49-F238E27FC236}">
                <a16:creationId xmlns:a16="http://schemas.microsoft.com/office/drawing/2014/main" id="{7EB6F698-9982-D95E-5DB2-70F888F57884}"/>
              </a:ext>
            </a:extLst>
          </p:cNvPr>
          <p:cNvPicPr>
            <a:picLocks noChangeAspect="1"/>
          </p:cNvPicPr>
          <p:nvPr/>
        </p:nvPicPr>
        <p:blipFill>
          <a:blip r:embed="rId3"/>
          <a:stretch>
            <a:fillRect/>
          </a:stretch>
        </p:blipFill>
        <p:spPr>
          <a:xfrm>
            <a:off x="464432" y="1102960"/>
            <a:ext cx="7453136" cy="4971932"/>
          </a:xfrm>
          <a:prstGeom prst="rect">
            <a:avLst/>
          </a:prstGeom>
        </p:spPr>
      </p:pic>
    </p:spTree>
    <p:extLst>
      <p:ext uri="{BB962C8B-B14F-4D97-AF65-F5344CB8AC3E}">
        <p14:creationId xmlns:p14="http://schemas.microsoft.com/office/powerpoint/2010/main" val="3559400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A8C34A-C528-4647-81A4-6B5ADB3BB25B}"/>
              </a:ext>
            </a:extLst>
          </p:cNvPr>
          <p:cNvSpPr>
            <a:spLocks noGrp="1"/>
          </p:cNvSpPr>
          <p:nvPr>
            <p:ph type="title" idx="4294967295"/>
          </p:nvPr>
        </p:nvSpPr>
        <p:spPr>
          <a:xfrm>
            <a:off x="3529013" y="4071938"/>
            <a:ext cx="5626100" cy="11731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6000" b="1" i="0" u="none" strike="noStrike" kern="1200" cap="none" spc="0" normalizeH="0" baseline="0" noProof="0" dirty="0">
                <a:ln>
                  <a:noFill/>
                </a:ln>
                <a:solidFill>
                  <a:srgbClr val="FFFFFF"/>
                </a:solidFill>
                <a:effectLst/>
                <a:uLnTx/>
                <a:uFillTx/>
                <a:latin typeface="+mn-lt"/>
                <a:ea typeface="+mn-ea"/>
                <a:cs typeface="+mn-cs"/>
              </a:rPr>
              <a:t>Panel Presenters</a:t>
            </a:r>
          </a:p>
        </p:txBody>
      </p:sp>
      <p:sp>
        <p:nvSpPr>
          <p:cNvPr id="3" name="Rectangle 2">
            <a:extLst>
              <a:ext uri="{FF2B5EF4-FFF2-40B4-BE49-F238E27FC236}">
                <a16:creationId xmlns:a16="http://schemas.microsoft.com/office/drawing/2014/main" id="{A18073D3-BFB2-0797-E5BE-8A96779D6F87}"/>
              </a:ext>
              <a:ext uri="{C183D7F6-B498-43B3-948B-1728B52AA6E4}">
                <adec:decorative xmlns:adec="http://schemas.microsoft.com/office/drawing/2017/decorative" val="1"/>
              </a:ext>
            </a:extLst>
          </p:cNvPr>
          <p:cNvSpPr/>
          <p:nvPr/>
        </p:nvSpPr>
        <p:spPr>
          <a:xfrm>
            <a:off x="0" y="0"/>
            <a:ext cx="12192000" cy="3429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cxnSp>
        <p:nvCxnSpPr>
          <p:cNvPr id="5" name="Straight Connector 4">
            <a:extLst>
              <a:ext uri="{FF2B5EF4-FFF2-40B4-BE49-F238E27FC236}">
                <a16:creationId xmlns:a16="http://schemas.microsoft.com/office/drawing/2014/main" id="{C47CC839-B424-CCD5-D508-D2E33FCC5CB3}"/>
              </a:ext>
              <a:ext uri="{C183D7F6-B498-43B3-948B-1728B52AA6E4}">
                <adec:decorative xmlns:adec="http://schemas.microsoft.com/office/drawing/2017/decorative" val="1"/>
              </a:ext>
            </a:extLst>
          </p:cNvPr>
          <p:cNvCxnSpPr/>
          <p:nvPr/>
        </p:nvCxnSpPr>
        <p:spPr>
          <a:xfrm>
            <a:off x="0" y="3435063"/>
            <a:ext cx="12192000" cy="0"/>
          </a:xfrm>
          <a:prstGeom prst="line">
            <a:avLst/>
          </a:prstGeom>
          <a:ln w="57150"/>
        </p:spPr>
        <p:style>
          <a:lnRef idx="2">
            <a:schemeClr val="accent1"/>
          </a:lnRef>
          <a:fillRef idx="0">
            <a:schemeClr val="accent1"/>
          </a:fillRef>
          <a:effectRef idx="1">
            <a:schemeClr val="accent1"/>
          </a:effectRef>
          <a:fontRef idx="minor">
            <a:schemeClr val="tx1"/>
          </a:fontRef>
        </p:style>
      </p:cxnSp>
      <p:pic>
        <p:nvPicPr>
          <p:cNvPr id="6" name="Picture 5" descr="Meal Talk Webinar Graphic that includes a laptop and individuals with conversation bubbles ">
            <a:extLst>
              <a:ext uri="{FF2B5EF4-FFF2-40B4-BE49-F238E27FC236}">
                <a16:creationId xmlns:a16="http://schemas.microsoft.com/office/drawing/2014/main" id="{6AB7CCAB-6DA4-CD15-0189-21DA4A5322C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624286" y="258184"/>
            <a:ext cx="3411675" cy="2982504"/>
          </a:xfrm>
          <a:prstGeom prst="rect">
            <a:avLst/>
          </a:prstGeom>
        </p:spPr>
      </p:pic>
    </p:spTree>
    <p:extLst>
      <p:ext uri="{BB962C8B-B14F-4D97-AF65-F5344CB8AC3E}">
        <p14:creationId xmlns:p14="http://schemas.microsoft.com/office/powerpoint/2010/main" val="34409236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A8C34A-C528-4647-81A4-6B5ADB3BB25B}"/>
              </a:ext>
            </a:extLst>
          </p:cNvPr>
          <p:cNvSpPr>
            <a:spLocks noGrp="1"/>
          </p:cNvSpPr>
          <p:nvPr>
            <p:ph type="title" idx="4294967295"/>
          </p:nvPr>
        </p:nvSpPr>
        <p:spPr>
          <a:xfrm>
            <a:off x="649288" y="3613150"/>
            <a:ext cx="11542712" cy="5969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5500" b="1" i="0" u="none" strike="noStrike" kern="1200" cap="none" spc="0" normalizeH="0" baseline="0" noProof="0" dirty="0" err="1">
                <a:ln>
                  <a:noFill/>
                </a:ln>
                <a:solidFill>
                  <a:srgbClr val="FFFFFF"/>
                </a:solidFill>
                <a:effectLst/>
                <a:uLnTx/>
                <a:uFillTx/>
                <a:latin typeface="Calibri"/>
                <a:ea typeface="+mn-ea"/>
                <a:cs typeface="+mn-cs"/>
              </a:rPr>
              <a:t>Caralyn</a:t>
            </a:r>
            <a:r>
              <a:rPr kumimoji="0" lang="en-US" sz="5500" b="1" i="0" u="none" strike="noStrike" kern="1200" cap="none" spc="0" normalizeH="0" baseline="0" noProof="0" dirty="0">
                <a:ln>
                  <a:noFill/>
                </a:ln>
                <a:solidFill>
                  <a:srgbClr val="FFFFFF"/>
                </a:solidFill>
                <a:effectLst/>
                <a:uLnTx/>
                <a:uFillTx/>
                <a:latin typeface="Calibri"/>
                <a:ea typeface="+mn-ea"/>
                <a:cs typeface="+mn-cs"/>
              </a:rPr>
              <a:t> Mendoza</a:t>
            </a:r>
            <a:br>
              <a:rPr kumimoji="0" lang="en-US" sz="5500" b="1" i="0" u="none" strike="noStrike" kern="1200" cap="none" spc="0" normalizeH="0" baseline="0" noProof="0" dirty="0">
                <a:ln>
                  <a:noFill/>
                </a:ln>
                <a:solidFill>
                  <a:srgbClr val="FFFFFF"/>
                </a:solidFill>
                <a:effectLst/>
                <a:uLnTx/>
                <a:uFillTx/>
                <a:latin typeface="Calibri"/>
                <a:ea typeface="+mn-ea"/>
                <a:cs typeface="+mn-cs"/>
              </a:rPr>
            </a:br>
            <a:r>
              <a:rPr kumimoji="0" lang="en-US" sz="5000" b="0" i="0" u="none" strike="noStrike" kern="1200" cap="none" spc="0" normalizeH="0" baseline="0" noProof="0" dirty="0">
                <a:ln>
                  <a:noFill/>
                </a:ln>
                <a:solidFill>
                  <a:srgbClr val="FFFFFF"/>
                </a:solidFill>
                <a:effectLst/>
                <a:uLnTx/>
                <a:uFillTx/>
                <a:latin typeface="Calibri"/>
                <a:ea typeface="+mn-ea"/>
                <a:cs typeface="+mn-cs"/>
              </a:rPr>
              <a:t>Newman-Crows Landing </a:t>
            </a:r>
            <a:br>
              <a:rPr kumimoji="0" lang="en-US" sz="5000" b="0" i="0" u="none" strike="noStrike" kern="1200" cap="none" spc="0" normalizeH="0" baseline="0" noProof="0" dirty="0">
                <a:ln>
                  <a:noFill/>
                </a:ln>
                <a:solidFill>
                  <a:srgbClr val="FFFFFF"/>
                </a:solidFill>
                <a:effectLst/>
                <a:uLnTx/>
                <a:uFillTx/>
                <a:latin typeface="Calibri"/>
                <a:ea typeface="+mn-ea"/>
                <a:cs typeface="+mn-cs"/>
              </a:rPr>
            </a:br>
            <a:r>
              <a:rPr kumimoji="0" lang="en-US" sz="5000" b="0" i="0" u="none" strike="noStrike" kern="1200" cap="none" spc="0" normalizeH="0" baseline="0" noProof="0" dirty="0">
                <a:ln>
                  <a:noFill/>
                </a:ln>
                <a:solidFill>
                  <a:srgbClr val="FFFFFF"/>
                </a:solidFill>
                <a:effectLst/>
                <a:uLnTx/>
                <a:uFillTx/>
                <a:latin typeface="Calibri"/>
                <a:ea typeface="+mn-ea"/>
                <a:cs typeface="+mn-cs"/>
              </a:rPr>
              <a:t>Unified School District</a:t>
            </a:r>
            <a:endParaRPr kumimoji="0" lang="en-US" sz="5000" b="0" i="0" u="none" strike="noStrike" kern="1200" cap="none" spc="0" normalizeH="0" baseline="0" noProof="0" dirty="0">
              <a:ln>
                <a:noFill/>
              </a:ln>
              <a:solidFill>
                <a:srgbClr val="FFFFFF"/>
              </a:solidFill>
              <a:effectLst/>
              <a:uLnTx/>
              <a:uFillTx/>
              <a:latin typeface="+mn-lt"/>
              <a:ea typeface="+mn-ea"/>
              <a:cs typeface="+mn-cs"/>
            </a:endParaRPr>
          </a:p>
        </p:txBody>
      </p:sp>
      <p:sp>
        <p:nvSpPr>
          <p:cNvPr id="3" name="Rectangle 2">
            <a:extLst>
              <a:ext uri="{FF2B5EF4-FFF2-40B4-BE49-F238E27FC236}">
                <a16:creationId xmlns:a16="http://schemas.microsoft.com/office/drawing/2014/main" id="{A18073D3-BFB2-0797-E5BE-8A96779D6F87}"/>
              </a:ext>
              <a:ext uri="{C183D7F6-B498-43B3-948B-1728B52AA6E4}">
                <adec:decorative xmlns:adec="http://schemas.microsoft.com/office/drawing/2017/decorative" val="1"/>
              </a:ext>
            </a:extLst>
          </p:cNvPr>
          <p:cNvSpPr/>
          <p:nvPr/>
        </p:nvSpPr>
        <p:spPr>
          <a:xfrm>
            <a:off x="0" y="0"/>
            <a:ext cx="12192000" cy="3429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cxnSp>
        <p:nvCxnSpPr>
          <p:cNvPr id="5" name="Straight Connector 4">
            <a:extLst>
              <a:ext uri="{FF2B5EF4-FFF2-40B4-BE49-F238E27FC236}">
                <a16:creationId xmlns:a16="http://schemas.microsoft.com/office/drawing/2014/main" id="{C47CC839-B424-CCD5-D508-D2E33FCC5CB3}"/>
              </a:ext>
              <a:ext uri="{C183D7F6-B498-43B3-948B-1728B52AA6E4}">
                <adec:decorative xmlns:adec="http://schemas.microsoft.com/office/drawing/2017/decorative" val="1"/>
              </a:ext>
            </a:extLst>
          </p:cNvPr>
          <p:cNvCxnSpPr/>
          <p:nvPr/>
        </p:nvCxnSpPr>
        <p:spPr>
          <a:xfrm>
            <a:off x="0" y="3435063"/>
            <a:ext cx="12192000" cy="0"/>
          </a:xfrm>
          <a:prstGeom prst="line">
            <a:avLst/>
          </a:prstGeom>
          <a:ln w="57150"/>
        </p:spPr>
        <p:style>
          <a:lnRef idx="2">
            <a:schemeClr val="accent1"/>
          </a:lnRef>
          <a:fillRef idx="0">
            <a:schemeClr val="accent1"/>
          </a:fillRef>
          <a:effectRef idx="1">
            <a:schemeClr val="accent1"/>
          </a:effectRef>
          <a:fontRef idx="minor">
            <a:schemeClr val="tx1"/>
          </a:fontRef>
        </p:style>
      </p:cxnSp>
      <p:pic>
        <p:nvPicPr>
          <p:cNvPr id="6" name="Picture 5" descr="Breakfast Trailblazer Recognition Award Badge">
            <a:extLst>
              <a:ext uri="{FF2B5EF4-FFF2-40B4-BE49-F238E27FC236}">
                <a16:creationId xmlns:a16="http://schemas.microsoft.com/office/drawing/2014/main" id="{150BCD2B-32F3-C656-56BB-05435E23E81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53208" y="561473"/>
            <a:ext cx="5167671" cy="5447071"/>
          </a:xfrm>
          <a:prstGeom prst="rect">
            <a:avLst/>
          </a:prstGeom>
        </p:spPr>
      </p:pic>
      <p:pic>
        <p:nvPicPr>
          <p:cNvPr id="10" name="Picture 5" descr="Meal Talk Webinar Graphic that includes a laptop and individuals with conversation bubbles ">
            <a:extLst>
              <a:ext uri="{FF2B5EF4-FFF2-40B4-BE49-F238E27FC236}">
                <a16:creationId xmlns:a16="http://schemas.microsoft.com/office/drawing/2014/main" id="{2736FBE0-3ED3-F112-8EF0-42DB1CA00DE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775013" y="713505"/>
            <a:ext cx="2517288" cy="2200626"/>
          </a:xfrm>
          <a:prstGeom prst="rect">
            <a:avLst/>
          </a:prstGeom>
        </p:spPr>
      </p:pic>
    </p:spTree>
    <p:extLst>
      <p:ext uri="{BB962C8B-B14F-4D97-AF65-F5344CB8AC3E}">
        <p14:creationId xmlns:p14="http://schemas.microsoft.com/office/powerpoint/2010/main" val="2363860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E357CF-FE0A-439A-332A-BDF261C9A82A}"/>
              </a:ext>
            </a:extLst>
          </p:cNvPr>
          <p:cNvSpPr>
            <a:spLocks noGrp="1"/>
          </p:cNvSpPr>
          <p:nvPr>
            <p:ph idx="1"/>
          </p:nvPr>
        </p:nvSpPr>
        <p:spPr>
          <a:xfrm>
            <a:off x="390265" y="1503572"/>
            <a:ext cx="9866076" cy="4129639"/>
          </a:xfrm>
        </p:spPr>
        <p:txBody>
          <a:bodyPr vert="horz" lIns="91440" tIns="45720" rIns="91440" bIns="45720" rtlCol="0" anchor="t">
            <a:normAutofit/>
          </a:bodyPr>
          <a:lstStyle/>
          <a:p>
            <a:pPr marL="285750" marR="0" lvl="0" indent="-285750">
              <a:spcBef>
                <a:spcPts val="0"/>
              </a:spcBef>
              <a:spcAft>
                <a:spcPts val="0"/>
              </a:spcAft>
              <a:buFont typeface="Arial" panose="020B0604020202020204" pitchFamily="34" charset="0"/>
              <a:buChar char="•"/>
            </a:pPr>
            <a:r>
              <a:rPr lang="en-US">
                <a:effectLst/>
                <a:latin typeface="Aptos"/>
                <a:ea typeface="Times New Roman" panose="02020603050405020304" pitchFamily="18" charset="0"/>
                <a:cs typeface="Aptos" panose="020B0004020202020204" pitchFamily="34" charset="0"/>
              </a:rPr>
              <a:t>Student Enrollment: 3,200</a:t>
            </a:r>
            <a:endParaRPr lang="en-US">
              <a:latin typeface="Aptos"/>
              <a:ea typeface="Times New Roman" panose="02020603050405020304" pitchFamily="18" charset="0"/>
              <a:cs typeface="Aptos" panose="020B0004020202020204" pitchFamily="34" charset="0"/>
            </a:endParaRPr>
          </a:p>
          <a:p>
            <a:pPr marL="285750" indent="-285750">
              <a:spcBef>
                <a:spcPts val="0"/>
              </a:spcBef>
              <a:buFont typeface="Arial" panose="020B0604020202020204" pitchFamily="34" charset="0"/>
              <a:buChar char="•"/>
            </a:pPr>
            <a:r>
              <a:rPr lang="en-US">
                <a:effectLst/>
                <a:latin typeface="Aptos"/>
                <a:ea typeface="Aptos" panose="020B0004020202020204" pitchFamily="34" charset="0"/>
                <a:cs typeface="Aptos" panose="020B0004020202020204" pitchFamily="34" charset="0"/>
              </a:rPr>
              <a:t>Number of Schools: 7</a:t>
            </a:r>
            <a:r>
              <a:rPr lang="en-US">
                <a:latin typeface="Aptos"/>
                <a:ea typeface="Aptos" panose="020B0004020202020204" pitchFamily="34" charset="0"/>
                <a:cs typeface="Aptos" panose="020B0004020202020204" pitchFamily="34" charset="0"/>
              </a:rPr>
              <a:t> </a:t>
            </a:r>
            <a:endParaRPr lang="en-US">
              <a:effectLst/>
              <a:latin typeface="Aptos" panose="020B0004020202020204" pitchFamily="34" charset="0"/>
              <a:ea typeface="Aptos" panose="020B0004020202020204" pitchFamily="34" charset="0"/>
              <a:cs typeface="Aptos" panose="020B0004020202020204" pitchFamily="34" charset="0"/>
            </a:endParaRPr>
          </a:p>
          <a:p>
            <a:pPr marL="1028700" lvl="1">
              <a:spcBef>
                <a:spcPts val="0"/>
              </a:spcBef>
              <a:buFont typeface="Arial" panose="020B0604020202020204" pitchFamily="34" charset="0"/>
              <a:buChar char="•"/>
            </a:pPr>
            <a:r>
              <a:rPr lang="en-US">
                <a:effectLst/>
                <a:latin typeface="Aptos"/>
                <a:ea typeface="Aptos" panose="020B0004020202020204" pitchFamily="34" charset="0"/>
                <a:cs typeface="Aptos" panose="020B0004020202020204" pitchFamily="34" charset="0"/>
              </a:rPr>
              <a:t>4 elementary, 1 middle, 1 high school, </a:t>
            </a:r>
            <a:br>
              <a:rPr lang="en-US">
                <a:latin typeface="Aptos"/>
                <a:ea typeface="Aptos" panose="020B0004020202020204" pitchFamily="34" charset="0"/>
                <a:cs typeface="Aptos" panose="020B0004020202020204" pitchFamily="34" charset="0"/>
              </a:rPr>
            </a:br>
            <a:r>
              <a:rPr lang="en-US">
                <a:effectLst/>
                <a:latin typeface="Aptos"/>
                <a:ea typeface="Aptos" panose="020B0004020202020204" pitchFamily="34" charset="0"/>
                <a:cs typeface="Aptos" panose="020B0004020202020204" pitchFamily="34" charset="0"/>
              </a:rPr>
              <a:t>1 alternative program</a:t>
            </a:r>
            <a:endParaRPr lang="en-US">
              <a:latin typeface="Aptos"/>
              <a:ea typeface="Times New Roman" panose="02020603050405020304" pitchFamily="18" charset="0"/>
              <a:cs typeface="Aptos" panose="020B0004020202020204" pitchFamily="34" charset="0"/>
            </a:endParaRPr>
          </a:p>
          <a:p>
            <a:pPr marL="285750" indent="-285750">
              <a:spcBef>
                <a:spcPts val="0"/>
              </a:spcBef>
              <a:buFont typeface="Arial" panose="020B0604020202020204" pitchFamily="34" charset="0"/>
              <a:buChar char="•"/>
            </a:pPr>
            <a:r>
              <a:rPr lang="en-US">
                <a:effectLst/>
                <a:latin typeface="Aptos"/>
                <a:ea typeface="Times New Roman" panose="02020603050405020304" pitchFamily="18" charset="0"/>
                <a:cs typeface="Aptos" panose="020B0004020202020204" pitchFamily="34" charset="0"/>
              </a:rPr>
              <a:t>Free/Reduced: 74%</a:t>
            </a:r>
          </a:p>
          <a:p>
            <a:pPr marL="285750" indent="-285750">
              <a:spcBef>
                <a:spcPts val="0"/>
              </a:spcBef>
              <a:buFont typeface="Arial" panose="020B0604020202020204" pitchFamily="34" charset="0"/>
              <a:buChar char="•"/>
            </a:pPr>
            <a:r>
              <a:rPr lang="en-US">
                <a:effectLst/>
                <a:latin typeface="Aptos"/>
                <a:ea typeface="Times New Roman" panose="02020603050405020304" pitchFamily="18" charset="0"/>
                <a:cs typeface="Aptos" panose="020B0004020202020204" pitchFamily="34" charset="0"/>
              </a:rPr>
              <a:t>School Breakfast Participation</a:t>
            </a:r>
          </a:p>
          <a:p>
            <a:pPr marL="1028700" lvl="1">
              <a:spcBef>
                <a:spcPts val="0"/>
              </a:spcBef>
              <a:buFont typeface="Arial" panose="020B0604020202020204" pitchFamily="34" charset="0"/>
              <a:buChar char="•"/>
            </a:pPr>
            <a:r>
              <a:rPr lang="en-US">
                <a:effectLst/>
                <a:latin typeface="Aptos"/>
                <a:ea typeface="Times New Roman" panose="02020603050405020304" pitchFamily="18" charset="0"/>
                <a:cs typeface="Aptos" panose="020B0004020202020204" pitchFamily="34" charset="0"/>
              </a:rPr>
              <a:t>Elementary: 67.24%</a:t>
            </a:r>
          </a:p>
          <a:p>
            <a:pPr marL="1028700" lvl="1">
              <a:spcBef>
                <a:spcPts val="0"/>
              </a:spcBef>
              <a:buFont typeface="Arial" panose="020B0604020202020204" pitchFamily="34" charset="0"/>
              <a:buChar char="•"/>
            </a:pPr>
            <a:r>
              <a:rPr lang="en-US">
                <a:latin typeface="Aptos"/>
                <a:ea typeface="Times New Roman" panose="02020603050405020304" pitchFamily="18" charset="0"/>
                <a:cs typeface="Aptos" panose="020B0004020202020204" pitchFamily="34" charset="0"/>
              </a:rPr>
              <a:t>Middle/High: </a:t>
            </a:r>
            <a:r>
              <a:rPr lang="en-US">
                <a:effectLst/>
                <a:latin typeface="Aptos"/>
                <a:ea typeface="Times New Roman" panose="02020603050405020304" pitchFamily="18" charset="0"/>
                <a:cs typeface="Aptos" panose="020B0004020202020204" pitchFamily="34" charset="0"/>
              </a:rPr>
              <a:t>40.72%</a:t>
            </a:r>
          </a:p>
          <a:p>
            <a:pPr marL="1028700" lvl="1">
              <a:spcBef>
                <a:spcPts val="0"/>
              </a:spcBef>
              <a:buFont typeface="Arial" panose="020B0604020202020204" pitchFamily="34" charset="0"/>
              <a:buChar char="•"/>
            </a:pPr>
            <a:r>
              <a:rPr lang="en-US">
                <a:effectLst/>
                <a:latin typeface="Aptos"/>
                <a:ea typeface="Times New Roman" panose="02020603050405020304" pitchFamily="18" charset="0"/>
                <a:cs typeface="Aptos" panose="020B0004020202020204" pitchFamily="34" charset="0"/>
              </a:rPr>
              <a:t>District-wide: 51.85%</a:t>
            </a:r>
            <a:endParaRPr lang="en-US">
              <a:latin typeface="Aptos"/>
              <a:ea typeface="Times New Roman" panose="02020603050405020304" pitchFamily="18" charset="0"/>
              <a:cs typeface="Aptos" panose="020B0004020202020204" pitchFamily="34" charset="0"/>
            </a:endParaRPr>
          </a:p>
          <a:p>
            <a:pPr marL="285750" marR="0" lvl="0" indent="-285750">
              <a:spcBef>
                <a:spcPts val="0"/>
              </a:spcBef>
              <a:spcAft>
                <a:spcPts val="0"/>
              </a:spcAft>
              <a:buFont typeface="Arial" panose="020B0604020202020204" pitchFamily="34" charset="0"/>
              <a:buChar char="•"/>
            </a:pPr>
            <a:r>
              <a:rPr lang="en-US">
                <a:effectLst/>
                <a:latin typeface="Aptos"/>
                <a:ea typeface="Times New Roman" panose="02020603050405020304" pitchFamily="18" charset="0"/>
                <a:cs typeface="Aptos" panose="020B0004020202020204" pitchFamily="34" charset="0"/>
              </a:rPr>
              <a:t>School Lunch Participation:</a:t>
            </a:r>
          </a:p>
          <a:p>
            <a:pPr marL="1028700" lvl="1">
              <a:spcBef>
                <a:spcPts val="0"/>
              </a:spcBef>
              <a:buFont typeface="Arial" panose="020B0604020202020204" pitchFamily="34" charset="0"/>
              <a:buChar char="•"/>
            </a:pPr>
            <a:r>
              <a:rPr lang="en-US">
                <a:latin typeface="Aptos"/>
                <a:ea typeface="Times New Roman" panose="02020603050405020304" pitchFamily="18" charset="0"/>
                <a:cs typeface="Aptos" panose="020B0004020202020204" pitchFamily="34" charset="0"/>
              </a:rPr>
              <a:t>Elementary: </a:t>
            </a:r>
            <a:r>
              <a:rPr lang="en-US">
                <a:effectLst/>
                <a:latin typeface="Aptos"/>
                <a:ea typeface="Times New Roman" panose="02020603050405020304" pitchFamily="18" charset="0"/>
                <a:cs typeface="Aptos" panose="020B0004020202020204" pitchFamily="34" charset="0"/>
              </a:rPr>
              <a:t>79.64%</a:t>
            </a:r>
          </a:p>
          <a:p>
            <a:pPr marL="1028700" lvl="1">
              <a:spcBef>
                <a:spcPts val="0"/>
              </a:spcBef>
              <a:buFont typeface="Arial" panose="020B0604020202020204" pitchFamily="34" charset="0"/>
              <a:buChar char="•"/>
            </a:pPr>
            <a:r>
              <a:rPr lang="en-US">
                <a:latin typeface="Aptos"/>
                <a:ea typeface="Times New Roman" panose="02020603050405020304" pitchFamily="18" charset="0"/>
                <a:cs typeface="Aptos" panose="020B0004020202020204" pitchFamily="34" charset="0"/>
              </a:rPr>
              <a:t>Middle/High: </a:t>
            </a:r>
            <a:r>
              <a:rPr lang="en-US">
                <a:effectLst/>
                <a:latin typeface="Aptos"/>
                <a:ea typeface="Times New Roman" panose="02020603050405020304" pitchFamily="18" charset="0"/>
                <a:cs typeface="Aptos" panose="020B0004020202020204" pitchFamily="34" charset="0"/>
              </a:rPr>
              <a:t>49.25%</a:t>
            </a:r>
          </a:p>
          <a:p>
            <a:pPr marL="1028700" lvl="1">
              <a:spcBef>
                <a:spcPts val="0"/>
              </a:spcBef>
              <a:buFont typeface="Arial" panose="020B0604020202020204" pitchFamily="34" charset="0"/>
              <a:buChar char="•"/>
            </a:pPr>
            <a:r>
              <a:rPr lang="en-US">
                <a:effectLst/>
                <a:latin typeface="Aptos"/>
                <a:ea typeface="Times New Roman" panose="02020603050405020304" pitchFamily="18" charset="0"/>
                <a:cs typeface="Aptos" panose="020B0004020202020204" pitchFamily="34" charset="0"/>
              </a:rPr>
              <a:t>District-wide: 65.44</a:t>
            </a:r>
            <a:r>
              <a:rPr lang="en-US" sz="1800">
                <a:effectLst/>
                <a:latin typeface="Aptos"/>
                <a:ea typeface="Times New Roman" panose="02020603050405020304" pitchFamily="18" charset="0"/>
                <a:cs typeface="Aptos" panose="020B0004020202020204" pitchFamily="34" charset="0"/>
              </a:rPr>
              <a:t>%</a:t>
            </a:r>
            <a:endParaRPr lang="en-US" sz="1800">
              <a:latin typeface="Aptos"/>
              <a:ea typeface="Times New Roman" panose="02020603050405020304" pitchFamily="18" charset="0"/>
              <a:cs typeface="Aptos" panose="020B0004020202020204" pitchFamily="34" charset="0"/>
            </a:endParaRPr>
          </a:p>
          <a:p>
            <a:endParaRPr lang="en-US"/>
          </a:p>
        </p:txBody>
      </p:sp>
      <p:sp>
        <p:nvSpPr>
          <p:cNvPr id="3" name="Text Placeholder 2">
            <a:extLst>
              <a:ext uri="{FF2B5EF4-FFF2-40B4-BE49-F238E27FC236}">
                <a16:creationId xmlns:a16="http://schemas.microsoft.com/office/drawing/2014/main" id="{F0BC399F-0280-BE23-1B77-6EA9E885601C}"/>
              </a:ext>
            </a:extLst>
          </p:cNvPr>
          <p:cNvSpPr>
            <a:spLocks noGrp="1"/>
          </p:cNvSpPr>
          <p:nvPr>
            <p:ph type="title" idx="4294967295"/>
          </p:nvPr>
        </p:nvSpPr>
        <p:spPr>
          <a:xfrm>
            <a:off x="533400" y="465138"/>
            <a:ext cx="10009188" cy="519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1" i="0" u="none" strike="noStrike" kern="1200" cap="none" spc="0" normalizeH="0" baseline="0" noProof="0" dirty="0">
                <a:ln>
                  <a:noFill/>
                </a:ln>
                <a:solidFill>
                  <a:srgbClr val="008C4A"/>
                </a:solidFill>
                <a:effectLst/>
                <a:uLnTx/>
                <a:uFillTx/>
                <a:latin typeface="Calibri"/>
                <a:ea typeface="+mn-ea"/>
                <a:cs typeface="+mn-cs"/>
              </a:rPr>
              <a:t>Newman-Crows Landing Unified School District </a:t>
            </a:r>
            <a:endParaRPr kumimoji="0" lang="en-US" sz="3200" b="1" i="0" u="none" strike="noStrike" kern="1200" cap="none" spc="0" normalizeH="0" baseline="0" noProof="0" dirty="0">
              <a:ln>
                <a:noFill/>
              </a:ln>
              <a:solidFill>
                <a:srgbClr val="008C4A"/>
              </a:solidFill>
              <a:effectLst/>
              <a:uLnTx/>
              <a:uFillTx/>
              <a:latin typeface="+mn-lt"/>
              <a:ea typeface="+mn-ea"/>
              <a:cs typeface="+mn-cs"/>
            </a:endParaRPr>
          </a:p>
        </p:txBody>
      </p:sp>
      <p:sp>
        <p:nvSpPr>
          <p:cNvPr id="4" name="Text Placeholder 3">
            <a:extLst>
              <a:ext uri="{FF2B5EF4-FFF2-40B4-BE49-F238E27FC236}">
                <a16:creationId xmlns:a16="http://schemas.microsoft.com/office/drawing/2014/main" id="{33B49337-C28F-87F0-0F2B-A5790040FB7B}"/>
              </a:ext>
            </a:extLst>
          </p:cNvPr>
          <p:cNvSpPr>
            <a:spLocks noGrp="1"/>
          </p:cNvSpPr>
          <p:nvPr>
            <p:ph type="body" sz="quarter" idx="15"/>
          </p:nvPr>
        </p:nvSpPr>
        <p:spPr>
          <a:xfrm>
            <a:off x="533700" y="1068993"/>
            <a:ext cx="8007349" cy="309239"/>
          </a:xfrm>
        </p:spPr>
        <p:txBody>
          <a:bodyPr/>
          <a:lstStyle/>
          <a:p>
            <a:r>
              <a:rPr lang="en-US"/>
              <a:t>California</a:t>
            </a:r>
          </a:p>
        </p:txBody>
      </p:sp>
      <p:pic>
        <p:nvPicPr>
          <p:cNvPr id="6" name="Picture 5" descr="Art of Newman Nutrition Services Department ">
            <a:extLst>
              <a:ext uri="{FF2B5EF4-FFF2-40B4-BE49-F238E27FC236}">
                <a16:creationId xmlns:a16="http://schemas.microsoft.com/office/drawing/2014/main" id="{A88919C8-7160-FCEE-CB27-ED4C8F40FB2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46061" y="408429"/>
            <a:ext cx="2995209" cy="2474260"/>
          </a:xfrm>
          <a:prstGeom prst="rect">
            <a:avLst/>
          </a:prstGeom>
        </p:spPr>
      </p:pic>
      <p:pic>
        <p:nvPicPr>
          <p:cNvPr id="7" name="Picture 6" descr="Photo of scratch-made savory bisquits">
            <a:extLst>
              <a:ext uri="{FF2B5EF4-FFF2-40B4-BE49-F238E27FC236}">
                <a16:creationId xmlns:a16="http://schemas.microsoft.com/office/drawing/2014/main" id="{AEF3C0F9-2F0A-C346-C4C6-6D904013197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03508" y="3703361"/>
            <a:ext cx="3048002" cy="2277035"/>
          </a:xfrm>
          <a:prstGeom prst="rect">
            <a:avLst/>
          </a:prstGeom>
        </p:spPr>
      </p:pic>
      <p:pic>
        <p:nvPicPr>
          <p:cNvPr id="8" name="Picture 7" descr="Photo of scratch-made blueberry bread rolls">
            <a:extLst>
              <a:ext uri="{FF2B5EF4-FFF2-40B4-BE49-F238E27FC236}">
                <a16:creationId xmlns:a16="http://schemas.microsoft.com/office/drawing/2014/main" id="{D38E64AF-BD22-63BB-D6B9-168100252CB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83728" y="3010670"/>
            <a:ext cx="2768310" cy="3039036"/>
          </a:xfrm>
          <a:prstGeom prst="rect">
            <a:avLst/>
          </a:prstGeom>
        </p:spPr>
      </p:pic>
      <p:pic>
        <p:nvPicPr>
          <p:cNvPr id="9" name="Picture 8" descr="Photo of Photo of scratch-made quiches">
            <a:extLst>
              <a:ext uri="{FF2B5EF4-FFF2-40B4-BE49-F238E27FC236}">
                <a16:creationId xmlns:a16="http://schemas.microsoft.com/office/drawing/2014/main" id="{D27E0F18-20CA-74FA-9945-A14BB963410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99833" y="1280613"/>
            <a:ext cx="3048001" cy="2286001"/>
          </a:xfrm>
          <a:prstGeom prst="rect">
            <a:avLst/>
          </a:prstGeom>
        </p:spPr>
      </p:pic>
      <p:pic>
        <p:nvPicPr>
          <p:cNvPr id="12" name="Picture 11" descr="QR code to the Newman social account @NCLUSD_NUTRITIONDEPT">
            <a:extLst>
              <a:ext uri="{FF2B5EF4-FFF2-40B4-BE49-F238E27FC236}">
                <a16:creationId xmlns:a16="http://schemas.microsoft.com/office/drawing/2014/main" id="{1986CB46-6832-5453-161A-E155AB35B7CF}"/>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214644" y="2882153"/>
            <a:ext cx="2059163" cy="2054907"/>
          </a:xfrm>
          <a:prstGeom prst="rect">
            <a:avLst/>
          </a:prstGeom>
        </p:spPr>
      </p:pic>
    </p:spTree>
    <p:extLst>
      <p:ext uri="{BB962C8B-B14F-4D97-AF65-F5344CB8AC3E}">
        <p14:creationId xmlns:p14="http://schemas.microsoft.com/office/powerpoint/2010/main" val="21551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2208472" y="824154"/>
            <a:ext cx="7977249" cy="774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126" rtl="0" eaLnBrk="1" fontAlgn="auto" latinLnBrk="0" hangingPunct="1">
              <a:lnSpc>
                <a:spcPct val="90000"/>
              </a:lnSpc>
              <a:spcBef>
                <a:spcPts val="1000"/>
              </a:spcBef>
              <a:spcAft>
                <a:spcPts val="0"/>
              </a:spcAft>
              <a:buClrTx/>
              <a:buSzTx/>
              <a:buFont typeface="Arial"/>
              <a:buNone/>
              <a:tabLst/>
              <a:defRPr/>
            </a:pPr>
            <a:r>
              <a:rPr kumimoji="0" lang="en-US" sz="4400" b="1" i="0" u="none" strike="noStrike" kern="1200" cap="none" spc="0" normalizeH="0" baseline="0" noProof="0" dirty="0">
                <a:ln>
                  <a:noFill/>
                </a:ln>
                <a:solidFill>
                  <a:srgbClr val="008C4A"/>
                </a:solidFill>
                <a:effectLst/>
                <a:uLnTx/>
                <a:uFillTx/>
                <a:latin typeface="+mn-lt"/>
                <a:ea typeface="+mn-ea"/>
                <a:cs typeface="+mn-cs"/>
              </a:rPr>
              <a:t>Today’s Speakers</a:t>
            </a:r>
          </a:p>
        </p:txBody>
      </p:sp>
      <p:graphicFrame>
        <p:nvGraphicFramePr>
          <p:cNvPr id="5" name="Content Placeholder 4" descr="Photos, Names and Titles of Presenters: Kaylyn Padovani, USDA Child Nutrition Programs; Allison Butler, USDA Child Nutrition Programs; Carrie Scheidel, USDA Child Nutrition Programs; Caralyn Mendoza, Newman-Crows Landing Unified School District; and Phylicia Burford, Thornton Fractional TWP District 215.">
            <a:hlinkClick r:id="" action="ppaction://noaction" highlightClick="1"/>
          </p:cNvPr>
          <p:cNvGraphicFramePr>
            <a:graphicFrameLocks noGrp="1"/>
          </p:cNvGraphicFramePr>
          <p:nvPr>
            <p:ph idx="4294967295"/>
          </p:nvPr>
        </p:nvGraphicFramePr>
        <p:xfrm>
          <a:off x="127590" y="1949386"/>
          <a:ext cx="12427738" cy="43866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5" descr="Meal Talk Webinar Graphic that includes a laptop and individuals with conversation bubbles ">
            <a:extLst>
              <a:ext uri="{FF2B5EF4-FFF2-40B4-BE49-F238E27FC236}">
                <a16:creationId xmlns:a16="http://schemas.microsoft.com/office/drawing/2014/main" id="{CD2B9F30-64F6-C390-5F50-A68D41221F1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703705" y="269101"/>
            <a:ext cx="2162239" cy="1890241"/>
          </a:xfrm>
          <a:prstGeom prst="rect">
            <a:avLst/>
          </a:prstGeom>
        </p:spPr>
      </p:pic>
    </p:spTree>
    <p:extLst>
      <p:ext uri="{BB962C8B-B14F-4D97-AF65-F5344CB8AC3E}">
        <p14:creationId xmlns:p14="http://schemas.microsoft.com/office/powerpoint/2010/main" val="14909861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A8C34A-C528-4647-81A4-6B5ADB3BB25B}"/>
              </a:ext>
            </a:extLst>
          </p:cNvPr>
          <p:cNvSpPr>
            <a:spLocks noGrp="1"/>
          </p:cNvSpPr>
          <p:nvPr>
            <p:ph type="title" idx="4294967295"/>
          </p:nvPr>
        </p:nvSpPr>
        <p:spPr>
          <a:xfrm>
            <a:off x="706438" y="3678238"/>
            <a:ext cx="6464300" cy="17605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5000" b="1" i="0" u="none" strike="noStrike" kern="1200" cap="none" spc="0" normalizeH="0" baseline="0" noProof="0" dirty="0">
                <a:ln>
                  <a:noFill/>
                </a:ln>
                <a:solidFill>
                  <a:srgbClr val="FFFFFF"/>
                </a:solidFill>
                <a:effectLst/>
                <a:uLnTx/>
                <a:uFillTx/>
                <a:latin typeface="Calibri"/>
                <a:ea typeface="+mn-ea"/>
                <a:cs typeface="+mn-cs"/>
              </a:rPr>
              <a:t>Phylicia Burford </a:t>
            </a:r>
            <a:r>
              <a:rPr kumimoji="0" lang="en-US" sz="5000" b="0" i="0" u="none" strike="noStrike" kern="1200" cap="none" spc="0" normalizeH="0" baseline="0" noProof="0" dirty="0">
                <a:ln>
                  <a:noFill/>
                </a:ln>
                <a:solidFill>
                  <a:srgbClr val="FFFFFF"/>
                </a:solidFill>
                <a:effectLst/>
                <a:uLnTx/>
                <a:uFillTx/>
                <a:latin typeface="Calibri"/>
                <a:ea typeface="+mn-ea"/>
                <a:cs typeface="+mn-cs"/>
              </a:rPr>
              <a:t>Thornton Fractional TWP District 215</a:t>
            </a:r>
            <a:br>
              <a:rPr kumimoji="0" lang="en-US" sz="5000" b="1" i="0" u="none" strike="noStrike" kern="1200" cap="none" spc="0" normalizeH="0" baseline="0" noProof="0" dirty="0">
                <a:ln>
                  <a:noFill/>
                </a:ln>
                <a:solidFill>
                  <a:srgbClr val="FFFFFF"/>
                </a:solidFill>
                <a:effectLst/>
                <a:uLnTx/>
                <a:uFillTx/>
                <a:latin typeface="Calibri"/>
                <a:ea typeface="+mn-ea"/>
                <a:cs typeface="+mn-cs"/>
              </a:rPr>
            </a:br>
            <a:endParaRPr kumimoji="0" lang="en-US" sz="5000" b="0" i="0" u="none" strike="noStrike" kern="1200" cap="none" spc="0" normalizeH="0" baseline="0" noProof="0" dirty="0">
              <a:ln>
                <a:noFill/>
              </a:ln>
              <a:solidFill>
                <a:srgbClr val="FFFFFF"/>
              </a:solidFill>
              <a:effectLst/>
              <a:uLnTx/>
              <a:uFillTx/>
              <a:latin typeface="+mn-lt"/>
              <a:ea typeface="+mn-ea"/>
              <a:cs typeface="+mn-cs"/>
            </a:endParaRPr>
          </a:p>
        </p:txBody>
      </p:sp>
      <p:sp>
        <p:nvSpPr>
          <p:cNvPr id="3" name="Rectangle 2">
            <a:extLst>
              <a:ext uri="{FF2B5EF4-FFF2-40B4-BE49-F238E27FC236}">
                <a16:creationId xmlns:a16="http://schemas.microsoft.com/office/drawing/2014/main" id="{A18073D3-BFB2-0797-E5BE-8A96779D6F87}"/>
              </a:ext>
              <a:ext uri="{C183D7F6-B498-43B3-948B-1728B52AA6E4}">
                <adec:decorative xmlns:adec="http://schemas.microsoft.com/office/drawing/2017/decorative" val="1"/>
              </a:ext>
            </a:extLst>
          </p:cNvPr>
          <p:cNvSpPr/>
          <p:nvPr/>
        </p:nvSpPr>
        <p:spPr>
          <a:xfrm>
            <a:off x="0" y="0"/>
            <a:ext cx="12192000" cy="3429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cxnSp>
        <p:nvCxnSpPr>
          <p:cNvPr id="5" name="Straight Connector 4">
            <a:extLst>
              <a:ext uri="{FF2B5EF4-FFF2-40B4-BE49-F238E27FC236}">
                <a16:creationId xmlns:a16="http://schemas.microsoft.com/office/drawing/2014/main" id="{C47CC839-B424-CCD5-D508-D2E33FCC5CB3}"/>
              </a:ext>
              <a:ext uri="{C183D7F6-B498-43B3-948B-1728B52AA6E4}">
                <adec:decorative xmlns:adec="http://schemas.microsoft.com/office/drawing/2017/decorative" val="1"/>
              </a:ext>
            </a:extLst>
          </p:cNvPr>
          <p:cNvCxnSpPr/>
          <p:nvPr/>
        </p:nvCxnSpPr>
        <p:spPr>
          <a:xfrm>
            <a:off x="0" y="3435063"/>
            <a:ext cx="12192000" cy="0"/>
          </a:xfrm>
          <a:prstGeom prst="line">
            <a:avLst/>
          </a:prstGeom>
          <a:ln w="57150"/>
        </p:spPr>
        <p:style>
          <a:lnRef idx="2">
            <a:schemeClr val="accent1"/>
          </a:lnRef>
          <a:fillRef idx="0">
            <a:schemeClr val="accent1"/>
          </a:fillRef>
          <a:effectRef idx="1">
            <a:schemeClr val="accent1"/>
          </a:effectRef>
          <a:fontRef idx="minor">
            <a:schemeClr val="tx1"/>
          </a:fontRef>
        </p:style>
      </p:cxnSp>
      <p:pic>
        <p:nvPicPr>
          <p:cNvPr id="10" name="Picture 9" descr="Breakfast Trailblazer Recognition Award badge">
            <a:extLst>
              <a:ext uri="{FF2B5EF4-FFF2-40B4-BE49-F238E27FC236}">
                <a16:creationId xmlns:a16="http://schemas.microsoft.com/office/drawing/2014/main" id="{35D5B193-99BD-BA76-012B-20E3B06178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53208" y="561473"/>
            <a:ext cx="5167671" cy="5447071"/>
          </a:xfrm>
          <a:prstGeom prst="rect">
            <a:avLst/>
          </a:prstGeom>
        </p:spPr>
      </p:pic>
      <p:pic>
        <p:nvPicPr>
          <p:cNvPr id="6" name="Picture 5" descr="Meal Talk Webinar Graphic that includes a laptop and individuals with conversation bubbles ">
            <a:extLst>
              <a:ext uri="{FF2B5EF4-FFF2-40B4-BE49-F238E27FC236}">
                <a16:creationId xmlns:a16="http://schemas.microsoft.com/office/drawing/2014/main" id="{22245B3D-A2B5-60B8-1CF7-6E958FE5B48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816987" y="434841"/>
            <a:ext cx="2935857" cy="2566542"/>
          </a:xfrm>
          <a:prstGeom prst="rect">
            <a:avLst/>
          </a:prstGeom>
        </p:spPr>
      </p:pic>
    </p:spTree>
    <p:extLst>
      <p:ext uri="{BB962C8B-B14F-4D97-AF65-F5344CB8AC3E}">
        <p14:creationId xmlns:p14="http://schemas.microsoft.com/office/powerpoint/2010/main" val="12463086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E357CF-FE0A-439A-332A-BDF261C9A82A}"/>
              </a:ext>
            </a:extLst>
          </p:cNvPr>
          <p:cNvSpPr>
            <a:spLocks noGrp="1"/>
          </p:cNvSpPr>
          <p:nvPr>
            <p:ph idx="1"/>
          </p:nvPr>
        </p:nvSpPr>
        <p:spPr>
          <a:xfrm>
            <a:off x="533700" y="1453520"/>
            <a:ext cx="8825333" cy="4129639"/>
          </a:xfrm>
        </p:spPr>
        <p:txBody>
          <a:bodyPr/>
          <a:lstStyle/>
          <a:p>
            <a:pPr marL="342900" marR="0" lvl="0" indent="-342900">
              <a:spcBef>
                <a:spcPts val="0"/>
              </a:spcBef>
              <a:spcAft>
                <a:spcPts val="0"/>
              </a:spcAft>
              <a:buFont typeface="Symbol" panose="05050102010706020507" pitchFamily="18" charset="2"/>
              <a:buChar char=""/>
            </a:pPr>
            <a:r>
              <a:rPr lang="en-US" sz="2800">
                <a:effectLst/>
                <a:latin typeface="Aptos" panose="020B0004020202020204" pitchFamily="34" charset="0"/>
                <a:ea typeface="Times New Roman" panose="02020603050405020304" pitchFamily="18" charset="0"/>
                <a:cs typeface="Aptos" panose="020B0004020202020204" pitchFamily="34" charset="0"/>
              </a:rPr>
              <a:t>Student Enrollment: 3,232</a:t>
            </a:r>
            <a:endParaRPr lang="en-US" sz="2800">
              <a:effectLst/>
              <a:latin typeface="Aptos" panose="020B0004020202020204" pitchFamily="34" charset="0"/>
              <a:ea typeface="Aptos" panose="020B0004020202020204" pitchFamily="34" charset="0"/>
              <a:cs typeface="Aptos" panose="020B0004020202020204" pitchFamily="34" charset="0"/>
            </a:endParaRPr>
          </a:p>
          <a:p>
            <a:pPr marL="342900" marR="0" lvl="0" indent="-342900">
              <a:spcBef>
                <a:spcPts val="0"/>
              </a:spcBef>
              <a:spcAft>
                <a:spcPts val="0"/>
              </a:spcAft>
              <a:buFont typeface="Symbol" panose="05050102010706020507" pitchFamily="18" charset="2"/>
              <a:buChar char=""/>
            </a:pPr>
            <a:r>
              <a:rPr lang="en-US" sz="2800">
                <a:effectLst/>
                <a:latin typeface="Aptos" panose="020B0004020202020204" pitchFamily="34" charset="0"/>
                <a:ea typeface="Times New Roman" panose="02020603050405020304" pitchFamily="18" charset="0"/>
                <a:cs typeface="Aptos" panose="020B0004020202020204" pitchFamily="34" charset="0"/>
              </a:rPr>
              <a:t>Number of Schools: 3</a:t>
            </a:r>
            <a:endParaRPr lang="en-US" sz="2800">
              <a:effectLst/>
              <a:latin typeface="Aptos" panose="020B0004020202020204" pitchFamily="34" charset="0"/>
              <a:ea typeface="Aptos" panose="020B0004020202020204" pitchFamily="34" charset="0"/>
              <a:cs typeface="Aptos" panose="020B0004020202020204" pitchFamily="34" charset="0"/>
            </a:endParaRPr>
          </a:p>
          <a:p>
            <a:pPr marL="342900" marR="0" lvl="0" indent="-342900">
              <a:spcBef>
                <a:spcPts val="0"/>
              </a:spcBef>
              <a:spcAft>
                <a:spcPts val="0"/>
              </a:spcAft>
              <a:buFont typeface="Symbol" panose="05050102010706020507" pitchFamily="18" charset="2"/>
              <a:buChar char=""/>
            </a:pPr>
            <a:r>
              <a:rPr lang="en-US" sz="2800">
                <a:effectLst/>
                <a:latin typeface="Aptos" panose="020B0004020202020204" pitchFamily="34" charset="0"/>
                <a:ea typeface="Times New Roman" panose="02020603050405020304" pitchFamily="18" charset="0"/>
                <a:cs typeface="Aptos" panose="020B0004020202020204" pitchFamily="34" charset="0"/>
              </a:rPr>
              <a:t>School Breakfast Participation 12%</a:t>
            </a:r>
            <a:endParaRPr lang="en-US" sz="2800">
              <a:effectLst/>
              <a:latin typeface="Aptos" panose="020B0004020202020204" pitchFamily="34" charset="0"/>
              <a:ea typeface="Aptos" panose="020B0004020202020204" pitchFamily="34" charset="0"/>
              <a:cs typeface="Aptos" panose="020B0004020202020204" pitchFamily="34" charset="0"/>
            </a:endParaRPr>
          </a:p>
          <a:p>
            <a:pPr marL="342900" marR="0" lvl="0" indent="-342900">
              <a:spcBef>
                <a:spcPts val="0"/>
              </a:spcBef>
              <a:spcAft>
                <a:spcPts val="0"/>
              </a:spcAft>
              <a:buFont typeface="Symbol" panose="05050102010706020507" pitchFamily="18" charset="2"/>
              <a:buChar char=""/>
            </a:pPr>
            <a:r>
              <a:rPr lang="en-US" sz="2800">
                <a:effectLst/>
                <a:latin typeface="Aptos" panose="020B0004020202020204" pitchFamily="34" charset="0"/>
                <a:ea typeface="Times New Roman" panose="02020603050405020304" pitchFamily="18" charset="0"/>
                <a:cs typeface="Aptos" panose="020B0004020202020204" pitchFamily="34" charset="0"/>
              </a:rPr>
              <a:t>School Lunch Participation 57%</a:t>
            </a:r>
            <a:endParaRPr lang="en-US" sz="2800">
              <a:effectLst/>
              <a:latin typeface="Aptos" panose="020B0004020202020204" pitchFamily="34" charset="0"/>
              <a:ea typeface="Aptos" panose="020B0004020202020204" pitchFamily="34" charset="0"/>
              <a:cs typeface="Aptos" panose="020B0004020202020204" pitchFamily="34" charset="0"/>
            </a:endParaRPr>
          </a:p>
          <a:p>
            <a:pPr marL="342900" marR="0" lvl="0" indent="-342900">
              <a:spcBef>
                <a:spcPts val="0"/>
              </a:spcBef>
              <a:spcAft>
                <a:spcPts val="0"/>
              </a:spcAft>
              <a:buFont typeface="Symbol" panose="05050102010706020507" pitchFamily="18" charset="2"/>
              <a:buChar char=""/>
            </a:pPr>
            <a:r>
              <a:rPr lang="en-US" sz="2800">
                <a:effectLst/>
                <a:latin typeface="Aptos" panose="020B0004020202020204" pitchFamily="34" charset="0"/>
                <a:ea typeface="Times New Roman" panose="02020603050405020304" pitchFamily="18" charset="0"/>
                <a:cs typeface="Aptos" panose="020B0004020202020204" pitchFamily="34" charset="0"/>
              </a:rPr>
              <a:t>Free/Reduced %: All CEP</a:t>
            </a:r>
            <a:endParaRPr lang="en-US" sz="2800">
              <a:effectLst/>
              <a:latin typeface="Aptos" panose="020B0004020202020204" pitchFamily="34" charset="0"/>
              <a:ea typeface="Aptos" panose="020B0004020202020204" pitchFamily="34" charset="0"/>
              <a:cs typeface="Aptos" panose="020B0004020202020204" pitchFamily="34" charset="0"/>
            </a:endParaRPr>
          </a:p>
          <a:p>
            <a:endParaRPr lang="en-US"/>
          </a:p>
        </p:txBody>
      </p:sp>
      <p:sp>
        <p:nvSpPr>
          <p:cNvPr id="3" name="Text Placeholder 2">
            <a:extLst>
              <a:ext uri="{FF2B5EF4-FFF2-40B4-BE49-F238E27FC236}">
                <a16:creationId xmlns:a16="http://schemas.microsoft.com/office/drawing/2014/main" id="{F0BC399F-0280-BE23-1B77-6EA9E885601C}"/>
              </a:ext>
            </a:extLst>
          </p:cNvPr>
          <p:cNvSpPr>
            <a:spLocks noGrp="1"/>
          </p:cNvSpPr>
          <p:nvPr>
            <p:ph type="title" idx="4294967295"/>
          </p:nvPr>
        </p:nvSpPr>
        <p:spPr>
          <a:xfrm>
            <a:off x="533400" y="465138"/>
            <a:ext cx="10009188" cy="519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1" i="0" u="none" strike="noStrike" kern="1200" cap="none" spc="0" normalizeH="0" baseline="0" noProof="0" dirty="0">
                <a:ln>
                  <a:noFill/>
                </a:ln>
                <a:solidFill>
                  <a:srgbClr val="008C4A"/>
                </a:solidFill>
                <a:effectLst/>
                <a:uLnTx/>
                <a:uFillTx/>
                <a:latin typeface="Calibri"/>
                <a:ea typeface="+mn-ea"/>
                <a:cs typeface="+mn-cs"/>
              </a:rPr>
              <a:t>Thornton Fractional TWP District 215 Profile</a:t>
            </a:r>
            <a:endParaRPr kumimoji="0" lang="en-US" sz="3200" b="1" i="0" u="none" strike="noStrike" kern="1200" cap="none" spc="0" normalizeH="0" baseline="0" noProof="0" dirty="0">
              <a:ln>
                <a:noFill/>
              </a:ln>
              <a:solidFill>
                <a:srgbClr val="008C4A"/>
              </a:solidFill>
              <a:effectLst/>
              <a:uLnTx/>
              <a:uFillTx/>
              <a:latin typeface="+mn-lt"/>
              <a:ea typeface="+mn-ea"/>
              <a:cs typeface="+mn-cs"/>
            </a:endParaRPr>
          </a:p>
        </p:txBody>
      </p:sp>
      <p:sp>
        <p:nvSpPr>
          <p:cNvPr id="4" name="Text Placeholder 3">
            <a:extLst>
              <a:ext uri="{FF2B5EF4-FFF2-40B4-BE49-F238E27FC236}">
                <a16:creationId xmlns:a16="http://schemas.microsoft.com/office/drawing/2014/main" id="{33B49337-C28F-87F0-0F2B-A5790040FB7B}"/>
              </a:ext>
            </a:extLst>
          </p:cNvPr>
          <p:cNvSpPr>
            <a:spLocks noGrp="1"/>
          </p:cNvSpPr>
          <p:nvPr>
            <p:ph type="body" sz="quarter" idx="15"/>
          </p:nvPr>
        </p:nvSpPr>
        <p:spPr/>
        <p:txBody>
          <a:bodyPr/>
          <a:lstStyle/>
          <a:p>
            <a:r>
              <a:rPr lang="en-US"/>
              <a:t>Illinois</a:t>
            </a:r>
          </a:p>
        </p:txBody>
      </p:sp>
      <p:pic>
        <p:nvPicPr>
          <p:cNvPr id="3074" name="Picture 2" descr="TFD215 Home">
            <a:extLst>
              <a:ext uri="{FF2B5EF4-FFF2-40B4-BE49-F238E27FC236}">
                <a16:creationId xmlns:a16="http://schemas.microsoft.com/office/drawing/2014/main" id="{48F7A6F7-CA86-9368-A326-3A038E3853F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359033" y="603504"/>
            <a:ext cx="2051631" cy="244449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tray of food on a table. It includes fresh strawberries, muffin, egg, other fruit ">
            <a:extLst>
              <a:ext uri="{FF2B5EF4-FFF2-40B4-BE49-F238E27FC236}">
                <a16:creationId xmlns:a16="http://schemas.microsoft.com/office/drawing/2014/main" id="{0FD79DE5-72E4-AC87-CB6E-BA3015F720B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5400000">
            <a:off x="8886674" y="3279820"/>
            <a:ext cx="2766825" cy="2778394"/>
          </a:xfrm>
          <a:prstGeom prst="rect">
            <a:avLst/>
          </a:prstGeom>
        </p:spPr>
      </p:pic>
      <p:pic>
        <p:nvPicPr>
          <p:cNvPr id="8" name="Picture 7" descr="A group of small cups of overnight oats with peach slice on the top">
            <a:extLst>
              <a:ext uri="{FF2B5EF4-FFF2-40B4-BE49-F238E27FC236}">
                <a16:creationId xmlns:a16="http://schemas.microsoft.com/office/drawing/2014/main" id="{9F2E26C3-D4B9-B589-D33E-3FE6F855A07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827846" y="3297022"/>
            <a:ext cx="2796211" cy="2766826"/>
          </a:xfrm>
          <a:prstGeom prst="rect">
            <a:avLst/>
          </a:prstGeom>
        </p:spPr>
      </p:pic>
      <p:pic>
        <p:nvPicPr>
          <p:cNvPr id="10" name="Picture 9" descr="Two bowls of oatmeal with fruit toppings">
            <a:extLst>
              <a:ext uri="{FF2B5EF4-FFF2-40B4-BE49-F238E27FC236}">
                <a16:creationId xmlns:a16="http://schemas.microsoft.com/office/drawing/2014/main" id="{4D874D96-D8E2-0D6B-FBE0-5497CE22ADD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21074" y="4029559"/>
            <a:ext cx="4519398" cy="2034289"/>
          </a:xfrm>
          <a:prstGeom prst="rect">
            <a:avLst/>
          </a:prstGeom>
        </p:spPr>
      </p:pic>
    </p:spTree>
    <p:extLst>
      <p:ext uri="{BB962C8B-B14F-4D97-AF65-F5344CB8AC3E}">
        <p14:creationId xmlns:p14="http://schemas.microsoft.com/office/powerpoint/2010/main" val="115210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A817A6C-781C-BCE9-7707-E94ED97F3657}"/>
              </a:ext>
            </a:extLst>
          </p:cNvPr>
          <p:cNvSpPr>
            <a:spLocks noGrp="1"/>
          </p:cNvSpPr>
          <p:nvPr>
            <p:ph type="title" idx="4294967295"/>
          </p:nvPr>
        </p:nvSpPr>
        <p:spPr>
          <a:xfrm>
            <a:off x="533400" y="465138"/>
            <a:ext cx="8007350" cy="519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1" i="0" u="none" strike="noStrike" kern="1200" cap="none" spc="0" normalizeH="0" baseline="0" noProof="0" dirty="0">
                <a:ln>
                  <a:noFill/>
                </a:ln>
                <a:solidFill>
                  <a:srgbClr val="008C4A"/>
                </a:solidFill>
                <a:effectLst/>
                <a:uLnTx/>
                <a:uFillTx/>
                <a:latin typeface="+mn-lt"/>
                <a:ea typeface="+mn-ea"/>
                <a:cs typeface="+mn-cs"/>
              </a:rPr>
              <a:t>Strategies to Reduce Added Sugars</a:t>
            </a:r>
          </a:p>
        </p:txBody>
      </p:sp>
      <p:pic>
        <p:nvPicPr>
          <p:cNvPr id="9223" name="Picture 7" descr="Carton of unflavored low-fat milk ">
            <a:extLst>
              <a:ext uri="{FF2B5EF4-FFF2-40B4-BE49-F238E27FC236}">
                <a16:creationId xmlns:a16="http://schemas.microsoft.com/office/drawing/2014/main" id="{EEB3D5FB-6397-7C8E-DB1A-44A43EEDD6A7}"/>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39694" y="1126863"/>
            <a:ext cx="2309884" cy="2178215"/>
          </a:xfrm>
          <a:prstGeom prst="rect">
            <a:avLst/>
          </a:prstGeom>
          <a:noFill/>
          <a:extLst>
            <a:ext uri="{909E8E84-426E-40DD-AFC4-6F175D3DCCD1}">
              <a14:hiddenFill xmlns:a14="http://schemas.microsoft.com/office/drawing/2010/main">
                <a:solidFill>
                  <a:srgbClr val="FFFFFF"/>
                </a:solidFill>
              </a14:hiddenFill>
            </a:ext>
          </a:extLst>
        </p:spPr>
      </p:pic>
      <p:pic>
        <p:nvPicPr>
          <p:cNvPr id="9225" name="Picture 9" descr="Container of ready to eat cereal">
            <a:extLst>
              <a:ext uri="{FF2B5EF4-FFF2-40B4-BE49-F238E27FC236}">
                <a16:creationId xmlns:a16="http://schemas.microsoft.com/office/drawing/2014/main" id="{89E00F92-6109-ADD8-C4D2-F5FD8D1349E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901732" y="1146224"/>
            <a:ext cx="2447678" cy="2280573"/>
          </a:xfrm>
          <a:prstGeom prst="rect">
            <a:avLst/>
          </a:prstGeom>
          <a:noFill/>
          <a:extLst>
            <a:ext uri="{909E8E84-426E-40DD-AFC4-6F175D3DCCD1}">
              <a14:hiddenFill xmlns:a14="http://schemas.microsoft.com/office/drawing/2010/main">
                <a:solidFill>
                  <a:srgbClr val="FFFFFF"/>
                </a:solidFill>
              </a14:hiddenFill>
            </a:ext>
          </a:extLst>
        </p:spPr>
      </p:pic>
      <p:pic>
        <p:nvPicPr>
          <p:cNvPr id="9227" name="Picture 11" descr="Picture of 2 donuts">
            <a:extLst>
              <a:ext uri="{FF2B5EF4-FFF2-40B4-BE49-F238E27FC236}">
                <a16:creationId xmlns:a16="http://schemas.microsoft.com/office/drawing/2014/main" id="{1E032E24-EA66-69BB-05A8-4081B69D69FE}"/>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843935" y="1191775"/>
            <a:ext cx="2230135" cy="2331758"/>
          </a:xfrm>
          <a:prstGeom prst="rect">
            <a:avLst/>
          </a:prstGeom>
          <a:noFill/>
          <a:extLst>
            <a:ext uri="{909E8E84-426E-40DD-AFC4-6F175D3DCCD1}">
              <a14:hiddenFill xmlns:a14="http://schemas.microsoft.com/office/drawing/2010/main">
                <a:solidFill>
                  <a:srgbClr val="FFFFFF"/>
                </a:solidFill>
              </a14:hiddenFill>
            </a:ext>
          </a:extLst>
        </p:spPr>
      </p:pic>
      <p:pic>
        <p:nvPicPr>
          <p:cNvPr id="9229" name="Picture 13" descr="Picture of breakfast burrito">
            <a:extLst>
              <a:ext uri="{FF2B5EF4-FFF2-40B4-BE49-F238E27FC236}">
                <a16:creationId xmlns:a16="http://schemas.microsoft.com/office/drawing/2014/main" id="{359DAE1E-04E3-BE42-C512-6E8EA505979F}"/>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511346" y="3813453"/>
            <a:ext cx="2220215" cy="2211745"/>
          </a:xfrm>
          <a:prstGeom prst="rect">
            <a:avLst/>
          </a:prstGeom>
          <a:noFill/>
          <a:extLst>
            <a:ext uri="{909E8E84-426E-40DD-AFC4-6F175D3DCCD1}">
              <a14:hiddenFill xmlns:a14="http://schemas.microsoft.com/office/drawing/2010/main">
                <a:solidFill>
                  <a:srgbClr val="FFFFFF"/>
                </a:solidFill>
              </a14:hiddenFill>
            </a:ext>
          </a:extLst>
        </p:spPr>
      </p:pic>
      <p:pic>
        <p:nvPicPr>
          <p:cNvPr id="9231" name="Picture 15" descr="Picture of strawberry yogurt">
            <a:extLst>
              <a:ext uri="{FF2B5EF4-FFF2-40B4-BE49-F238E27FC236}">
                <a16:creationId xmlns:a16="http://schemas.microsoft.com/office/drawing/2014/main" id="{7B7844FD-4F64-39B2-0BE6-ECFE8A96E23B}"/>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721289" y="3528661"/>
            <a:ext cx="2322572" cy="2483774"/>
          </a:xfrm>
          <a:prstGeom prst="rect">
            <a:avLst/>
          </a:prstGeom>
          <a:noFill/>
          <a:extLst>
            <a:ext uri="{909E8E84-426E-40DD-AFC4-6F175D3DCCD1}">
              <a14:hiddenFill xmlns:a14="http://schemas.microsoft.com/office/drawing/2010/main">
                <a:solidFill>
                  <a:srgbClr val="FFFFFF"/>
                </a:solidFill>
              </a14:hiddenFill>
            </a:ext>
          </a:extLst>
        </p:spPr>
      </p:pic>
      <p:pic>
        <p:nvPicPr>
          <p:cNvPr id="9233" name="Picture 17" descr="Picture of orange slices">
            <a:extLst>
              <a:ext uri="{FF2B5EF4-FFF2-40B4-BE49-F238E27FC236}">
                <a16:creationId xmlns:a16="http://schemas.microsoft.com/office/drawing/2014/main" id="{A67830D8-7ADB-835C-EB5A-77D40A9A0E01}"/>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350363" y="3812914"/>
            <a:ext cx="2099054" cy="204307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CEC73FD-5511-7287-47FA-32655ED09257}"/>
              </a:ext>
            </a:extLst>
          </p:cNvPr>
          <p:cNvSpPr txBox="1"/>
          <p:nvPr/>
        </p:nvSpPr>
        <p:spPr>
          <a:xfrm>
            <a:off x="2540005" y="1366472"/>
            <a:ext cx="2183781" cy="2062103"/>
          </a:xfrm>
          <a:prstGeom prst="rect">
            <a:avLst/>
          </a:prstGeom>
          <a:solidFill>
            <a:schemeClr val="bg1"/>
          </a:solidFill>
          <a:ln w="38100">
            <a:solidFill>
              <a:srgbClr val="009900"/>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n-ea"/>
                <a:cs typeface="+mn-cs"/>
              </a:rPr>
              <a:t>MILK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Offer only unflavored milk or offer flavored milk less often</a:t>
            </a:r>
            <a:endParaRPr kumimoji="0" lang="en-US" sz="1600" b="0" i="1" u="none" strike="noStrike" kern="1200" cap="none" spc="0" normalizeH="0" baseline="0" noProof="0" dirty="0">
              <a:ln>
                <a:noFill/>
              </a:ln>
              <a:solidFill>
                <a:srgbClr val="000000"/>
              </a:solidFill>
              <a:effectLst/>
              <a:uLnTx/>
              <a:uFillTx/>
              <a:latin typeface="Calibri"/>
              <a:ea typeface="+mn-ea"/>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Pair flavored milk with entrees with less added sugars</a:t>
            </a:r>
            <a:endParaRPr kumimoji="0" lang="en-US" sz="1600" b="0" i="0" u="none" strike="noStrike" kern="1200" cap="none" spc="0" normalizeH="0" baseline="0" noProof="0" dirty="0">
              <a:ln>
                <a:noFill/>
              </a:ln>
              <a:solidFill>
                <a:srgbClr val="000000"/>
              </a:solidFill>
              <a:effectLst/>
              <a:uLnTx/>
              <a:uFillTx/>
              <a:latin typeface="Calibri"/>
              <a:ea typeface="+mn-ea"/>
              <a:cs typeface="Calibri"/>
            </a:endParaRPr>
          </a:p>
        </p:txBody>
      </p:sp>
      <p:sp>
        <p:nvSpPr>
          <p:cNvPr id="9" name="TextBox 8">
            <a:extLst>
              <a:ext uri="{FF2B5EF4-FFF2-40B4-BE49-F238E27FC236}">
                <a16:creationId xmlns:a16="http://schemas.microsoft.com/office/drawing/2014/main" id="{F5265960-D591-73B9-710E-BD0C66BB94C5}"/>
              </a:ext>
            </a:extLst>
          </p:cNvPr>
          <p:cNvSpPr txBox="1"/>
          <p:nvPr/>
        </p:nvSpPr>
        <p:spPr>
          <a:xfrm>
            <a:off x="8926682" y="1445739"/>
            <a:ext cx="2367834" cy="1815882"/>
          </a:xfrm>
          <a:prstGeom prst="rect">
            <a:avLst/>
          </a:prstGeom>
          <a:solidFill>
            <a:schemeClr val="bg1"/>
          </a:solidFill>
          <a:ln w="38100">
            <a:solidFill>
              <a:srgbClr val="0099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n-ea"/>
                <a:cs typeface="+mn-cs"/>
              </a:rPr>
              <a:t>GRAINS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Offer less often grains high in added sugars or not at all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Offer breakfast cereals that contain less added sugars</a:t>
            </a:r>
          </a:p>
        </p:txBody>
      </p:sp>
      <p:sp>
        <p:nvSpPr>
          <p:cNvPr id="10" name="TextBox 9">
            <a:extLst>
              <a:ext uri="{FF2B5EF4-FFF2-40B4-BE49-F238E27FC236}">
                <a16:creationId xmlns:a16="http://schemas.microsoft.com/office/drawing/2014/main" id="{689BE762-1DD0-B629-A2A8-5694F4DC89D1}"/>
              </a:ext>
            </a:extLst>
          </p:cNvPr>
          <p:cNvSpPr txBox="1"/>
          <p:nvPr/>
        </p:nvSpPr>
        <p:spPr>
          <a:xfrm>
            <a:off x="4538355" y="4132258"/>
            <a:ext cx="2559955" cy="1569660"/>
          </a:xfrm>
          <a:prstGeom prst="rect">
            <a:avLst/>
          </a:prstGeom>
          <a:solidFill>
            <a:schemeClr val="bg1"/>
          </a:solidFill>
          <a:ln w="38100">
            <a:solidFill>
              <a:srgbClr val="0099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Calibri"/>
                <a:ea typeface="+mn-ea"/>
                <a:cs typeface="+mn-cs"/>
              </a:rPr>
              <a:t>GRAINS and MEATS/MEAT ALTERNATES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Calibri"/>
                <a:ea typeface="+mn-ea"/>
                <a:cs typeface="+mn-cs"/>
              </a:rPr>
              <a:t>Offer yogurts that contain less added sugars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Calibri"/>
                <a:ea typeface="+mn-ea"/>
                <a:cs typeface="+mn-cs"/>
              </a:rPr>
              <a:t>Offer savory options</a:t>
            </a:r>
          </a:p>
        </p:txBody>
      </p:sp>
      <p:sp>
        <p:nvSpPr>
          <p:cNvPr id="11" name="TextBox 10">
            <a:extLst>
              <a:ext uri="{FF2B5EF4-FFF2-40B4-BE49-F238E27FC236}">
                <a16:creationId xmlns:a16="http://schemas.microsoft.com/office/drawing/2014/main" id="{8046C6F5-4014-A7AF-2A5F-6514EC230FEC}"/>
              </a:ext>
            </a:extLst>
          </p:cNvPr>
          <p:cNvSpPr txBox="1"/>
          <p:nvPr/>
        </p:nvSpPr>
        <p:spPr>
          <a:xfrm>
            <a:off x="9069122" y="4134922"/>
            <a:ext cx="2072139" cy="1323439"/>
          </a:xfrm>
          <a:prstGeom prst="rect">
            <a:avLst/>
          </a:prstGeom>
          <a:solidFill>
            <a:schemeClr val="bg1"/>
          </a:solidFill>
          <a:ln w="38100">
            <a:solidFill>
              <a:srgbClr val="009900"/>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Calibri"/>
                <a:ea typeface="+mn-ea"/>
                <a:cs typeface="+mn-cs"/>
              </a:rPr>
              <a:t>FRUITS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Calibri"/>
                <a:ea typeface="+mn-ea"/>
                <a:cs typeface="+mn-cs"/>
              </a:rPr>
              <a:t>Offer fresh and unsweetened frozen fruit</a:t>
            </a:r>
            <a:endParaRPr kumimoji="0" lang="en-US" sz="1600" b="0" i="0" u="none" strike="noStrike" kern="1200" cap="none" spc="0" normalizeH="0" baseline="0" noProof="0">
              <a:ln>
                <a:noFill/>
              </a:ln>
              <a:solidFill>
                <a:srgbClr val="000000"/>
              </a:solidFill>
              <a:effectLst/>
              <a:uLnTx/>
              <a:uFillTx/>
              <a:latin typeface="Calibri"/>
              <a:ea typeface="+mn-ea"/>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Calibri"/>
                <a:ea typeface="+mn-ea"/>
                <a:cs typeface="+mn-cs"/>
              </a:rPr>
              <a:t>Use as a topping</a:t>
            </a:r>
            <a:endParaRPr kumimoji="0" lang="en-US" sz="1600" b="0" i="0" u="none" strike="noStrike" kern="1200" cap="none" spc="0" normalizeH="0" baseline="0" noProof="0">
              <a:ln>
                <a:noFill/>
              </a:ln>
              <a:solidFill>
                <a:srgbClr val="000000"/>
              </a:solidFill>
              <a:effectLst/>
              <a:uLnTx/>
              <a:uFillTx/>
              <a:latin typeface="Calibri"/>
              <a:ea typeface="+mn-ea"/>
              <a:cs typeface="Calibri"/>
            </a:endParaRPr>
          </a:p>
        </p:txBody>
      </p:sp>
    </p:spTree>
    <p:extLst>
      <p:ext uri="{BB962C8B-B14F-4D97-AF65-F5344CB8AC3E}">
        <p14:creationId xmlns:p14="http://schemas.microsoft.com/office/powerpoint/2010/main" val="500565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A8C34A-C528-4647-81A4-6B5ADB3BB25B}"/>
              </a:ext>
            </a:extLst>
          </p:cNvPr>
          <p:cNvSpPr>
            <a:spLocks noGrp="1"/>
          </p:cNvSpPr>
          <p:nvPr>
            <p:ph type="title" idx="4294967295"/>
          </p:nvPr>
        </p:nvSpPr>
        <p:spPr>
          <a:xfrm>
            <a:off x="3519488" y="4208463"/>
            <a:ext cx="5626100" cy="11731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6000" b="1" i="0" u="none" strike="noStrike" kern="1200" cap="none" spc="0" normalizeH="0" baseline="0" noProof="0" dirty="0">
                <a:ln>
                  <a:noFill/>
                </a:ln>
                <a:solidFill>
                  <a:srgbClr val="FFFFFF"/>
                </a:solidFill>
                <a:effectLst/>
                <a:uLnTx/>
                <a:uFillTx/>
                <a:latin typeface="+mn-lt"/>
                <a:ea typeface="+mn-ea"/>
                <a:cs typeface="+mn-cs"/>
              </a:rPr>
              <a:t>Resources</a:t>
            </a:r>
            <a:endParaRPr kumimoji="0" lang="en-US" sz="3200" b="0" i="0" u="none" strike="noStrike" kern="1200" cap="none" spc="0" normalizeH="0" baseline="0" noProof="0" dirty="0">
              <a:ln>
                <a:noFill/>
              </a:ln>
              <a:solidFill>
                <a:srgbClr val="FFFFFF"/>
              </a:solidFill>
              <a:effectLst/>
              <a:uLnTx/>
              <a:uFillTx/>
              <a:latin typeface="+mn-lt"/>
              <a:ea typeface="+mn-ea"/>
              <a:cs typeface="Calibri"/>
            </a:endParaRPr>
          </a:p>
        </p:txBody>
      </p:sp>
      <p:sp>
        <p:nvSpPr>
          <p:cNvPr id="3" name="Rectangle 2">
            <a:extLst>
              <a:ext uri="{FF2B5EF4-FFF2-40B4-BE49-F238E27FC236}">
                <a16:creationId xmlns:a16="http://schemas.microsoft.com/office/drawing/2014/main" id="{A18073D3-BFB2-0797-E5BE-8A96779D6F87}"/>
              </a:ext>
              <a:ext uri="{C183D7F6-B498-43B3-948B-1728B52AA6E4}">
                <adec:decorative xmlns:adec="http://schemas.microsoft.com/office/drawing/2017/decorative" val="1"/>
              </a:ext>
            </a:extLst>
          </p:cNvPr>
          <p:cNvSpPr/>
          <p:nvPr/>
        </p:nvSpPr>
        <p:spPr>
          <a:xfrm>
            <a:off x="0" y="0"/>
            <a:ext cx="12192000" cy="3429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cxnSp>
        <p:nvCxnSpPr>
          <p:cNvPr id="5" name="Straight Connector 4">
            <a:extLst>
              <a:ext uri="{FF2B5EF4-FFF2-40B4-BE49-F238E27FC236}">
                <a16:creationId xmlns:a16="http://schemas.microsoft.com/office/drawing/2014/main" id="{C47CC839-B424-CCD5-D508-D2E33FCC5CB3}"/>
              </a:ext>
              <a:ext uri="{C183D7F6-B498-43B3-948B-1728B52AA6E4}">
                <adec:decorative xmlns:adec="http://schemas.microsoft.com/office/drawing/2017/decorative" val="1"/>
              </a:ext>
            </a:extLst>
          </p:cNvPr>
          <p:cNvCxnSpPr/>
          <p:nvPr/>
        </p:nvCxnSpPr>
        <p:spPr>
          <a:xfrm>
            <a:off x="0" y="3435063"/>
            <a:ext cx="12192000" cy="0"/>
          </a:xfrm>
          <a:prstGeom prst="line">
            <a:avLst/>
          </a:prstGeom>
          <a:ln w="57150"/>
        </p:spPr>
        <p:style>
          <a:lnRef idx="2">
            <a:schemeClr val="accent1"/>
          </a:lnRef>
          <a:fillRef idx="0">
            <a:schemeClr val="accent1"/>
          </a:fillRef>
          <a:effectRef idx="1">
            <a:schemeClr val="accent1"/>
          </a:effectRef>
          <a:fontRef idx="minor">
            <a:schemeClr val="tx1"/>
          </a:fontRef>
        </p:style>
      </p:cxnSp>
      <p:pic>
        <p:nvPicPr>
          <p:cNvPr id="7" name="Picture 5" descr="Meal Talk Webinar Graphic that includes a laptop and individuals with conversation bubbles ">
            <a:extLst>
              <a:ext uri="{FF2B5EF4-FFF2-40B4-BE49-F238E27FC236}">
                <a16:creationId xmlns:a16="http://schemas.microsoft.com/office/drawing/2014/main" id="{DA975689-1CE7-E0C9-4987-A21C6219888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776396" y="585993"/>
            <a:ext cx="2812178" cy="2458421"/>
          </a:xfrm>
          <a:prstGeom prst="rect">
            <a:avLst/>
          </a:prstGeom>
        </p:spPr>
      </p:pic>
    </p:spTree>
    <p:extLst>
      <p:ext uri="{BB962C8B-B14F-4D97-AF65-F5344CB8AC3E}">
        <p14:creationId xmlns:p14="http://schemas.microsoft.com/office/powerpoint/2010/main" val="22887138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5E2F7E-5C2E-455E-A16D-DB83DB436FB0}"/>
              </a:ext>
            </a:extLst>
          </p:cNvPr>
          <p:cNvSpPr>
            <a:spLocks noGrp="1"/>
          </p:cNvSpPr>
          <p:nvPr>
            <p:ph type="title" idx="4294967295"/>
          </p:nvPr>
        </p:nvSpPr>
        <p:spPr>
          <a:xfrm>
            <a:off x="1601788" y="2784475"/>
            <a:ext cx="8988425" cy="5191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4000" b="1" i="0" u="none" strike="noStrike" kern="1200" cap="none" spc="0" normalizeH="0" baseline="0" noProof="0" dirty="0">
                <a:ln>
                  <a:noFill/>
                </a:ln>
                <a:solidFill>
                  <a:srgbClr val="0056B3"/>
                </a:solidFill>
                <a:effectLst/>
                <a:uLnTx/>
                <a:uFillTx/>
                <a:latin typeface="+mn-lt"/>
                <a:ea typeface="+mn-ea"/>
                <a:cs typeface="+mn-cs"/>
              </a:rPr>
              <a:t>Team Nutrition Back to School Webpage</a:t>
            </a:r>
          </a:p>
        </p:txBody>
      </p:sp>
      <p:sp>
        <p:nvSpPr>
          <p:cNvPr id="17" name="TextBox 16">
            <a:extLst>
              <a:ext uri="{FF2B5EF4-FFF2-40B4-BE49-F238E27FC236}">
                <a16:creationId xmlns:a16="http://schemas.microsoft.com/office/drawing/2014/main" id="{6C523878-7702-4930-83C5-FF4571B744BB}"/>
              </a:ext>
            </a:extLst>
          </p:cNvPr>
          <p:cNvSpPr txBox="1"/>
          <p:nvPr/>
        </p:nvSpPr>
        <p:spPr>
          <a:xfrm>
            <a:off x="8262250" y="6267352"/>
            <a:ext cx="384579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libri"/>
                <a:ea typeface="+mn-ea"/>
                <a:cs typeface="+mn-cs"/>
              </a:rPr>
              <a:t>fns.usda.gov/</a:t>
            </a:r>
            <a:r>
              <a:rPr kumimoji="0" lang="en-US" sz="2400" b="1" i="0" u="none" strike="noStrike" kern="1200" cap="none" spc="0" normalizeH="0" baseline="0" noProof="0" err="1">
                <a:ln>
                  <a:noFill/>
                </a:ln>
                <a:solidFill>
                  <a:srgbClr val="FFFFFF"/>
                </a:solidFill>
                <a:effectLst/>
                <a:uLnTx/>
                <a:uFillTx/>
                <a:latin typeface="Calibri"/>
                <a:ea typeface="+mn-ea"/>
                <a:cs typeface="+mn-cs"/>
              </a:rPr>
              <a:t>tn</a:t>
            </a:r>
            <a:r>
              <a:rPr kumimoji="0" lang="en-US" sz="2400" b="1" i="0" u="none" strike="noStrike" kern="1200" cap="none" spc="0" normalizeH="0" baseline="0" noProof="0">
                <a:ln>
                  <a:noFill/>
                </a:ln>
                <a:solidFill>
                  <a:srgbClr val="FFFFFF"/>
                </a:solidFill>
                <a:effectLst/>
                <a:uLnTx/>
                <a:uFillTx/>
                <a:latin typeface="Calibri"/>
                <a:ea typeface="+mn-ea"/>
                <a:cs typeface="+mn-cs"/>
              </a:rPr>
              <a:t>/back-school</a:t>
            </a:r>
          </a:p>
        </p:txBody>
      </p:sp>
      <p:pic>
        <p:nvPicPr>
          <p:cNvPr id="5" name="Picture 4" descr="Images of Back to School Media Shareables and Celebrate Lunch Trays Many Ways">
            <a:extLst>
              <a:ext uri="{FF2B5EF4-FFF2-40B4-BE49-F238E27FC236}">
                <a16:creationId xmlns:a16="http://schemas.microsoft.com/office/drawing/2014/main" id="{49BAD84A-6F77-16C6-23F0-3C2EC4F12A1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761185" y="3578631"/>
            <a:ext cx="5214941" cy="2247024"/>
          </a:xfrm>
          <a:prstGeom prst="rect">
            <a:avLst/>
          </a:prstGeom>
        </p:spPr>
      </p:pic>
      <p:pic>
        <p:nvPicPr>
          <p:cNvPr id="12" name="Picture 11" descr="Images of School Meals Trays, Many Ways, Crediting Tip Sheets, and Today's Lunch Poster">
            <a:extLst>
              <a:ext uri="{FF2B5EF4-FFF2-40B4-BE49-F238E27FC236}">
                <a16:creationId xmlns:a16="http://schemas.microsoft.com/office/drawing/2014/main" id="{75CA4B8A-0168-BF12-3C35-6BA4EF24F08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7898" y="3554561"/>
            <a:ext cx="5532766" cy="2459007"/>
          </a:xfrm>
          <a:prstGeom prst="rect">
            <a:avLst/>
          </a:prstGeom>
        </p:spPr>
      </p:pic>
      <p:pic>
        <p:nvPicPr>
          <p:cNvPr id="24" name="Picture 23">
            <a:extLst>
              <a:ext uri="{FF2B5EF4-FFF2-40B4-BE49-F238E27FC236}">
                <a16:creationId xmlns:a16="http://schemas.microsoft.com/office/drawing/2014/main" id="{D2C00863-98DB-F4FF-D376-23E08617649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0" y="-34043"/>
            <a:ext cx="12192000" cy="2438400"/>
          </a:xfrm>
          <a:prstGeom prst="rect">
            <a:avLst/>
          </a:prstGeom>
        </p:spPr>
      </p:pic>
      <p:cxnSp>
        <p:nvCxnSpPr>
          <p:cNvPr id="26" name="Straight Connector 25">
            <a:extLst>
              <a:ext uri="{FF2B5EF4-FFF2-40B4-BE49-F238E27FC236}">
                <a16:creationId xmlns:a16="http://schemas.microsoft.com/office/drawing/2014/main" id="{D1082722-14C2-12AE-B89D-F42E51C483A0}"/>
              </a:ext>
              <a:ext uri="{C183D7F6-B498-43B3-948B-1728B52AA6E4}">
                <adec:decorative xmlns:adec="http://schemas.microsoft.com/office/drawing/2017/decorative" val="1"/>
              </a:ext>
            </a:extLst>
          </p:cNvPr>
          <p:cNvCxnSpPr/>
          <p:nvPr/>
        </p:nvCxnSpPr>
        <p:spPr>
          <a:xfrm>
            <a:off x="0" y="2404357"/>
            <a:ext cx="12192000" cy="0"/>
          </a:xfrm>
          <a:prstGeom prst="line">
            <a:avLst/>
          </a:prstGeom>
          <a:ln w="57150"/>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35712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EAEF6E-79A3-EF9E-BDBB-B103838B6DF9}"/>
              </a:ext>
            </a:extLst>
          </p:cNvPr>
          <p:cNvSpPr>
            <a:spLocks noGrp="1"/>
          </p:cNvSpPr>
          <p:nvPr>
            <p:ph type="title" idx="4294967295"/>
          </p:nvPr>
        </p:nvSpPr>
        <p:spPr>
          <a:xfrm>
            <a:off x="533400" y="465138"/>
            <a:ext cx="9191625" cy="519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1" i="0" u="none" strike="noStrike" kern="1200" cap="none" spc="0" normalizeH="0" baseline="0" noProof="0" dirty="0">
                <a:ln>
                  <a:noFill/>
                </a:ln>
                <a:solidFill>
                  <a:srgbClr val="008C4A"/>
                </a:solidFill>
                <a:effectLst/>
                <a:uLnTx/>
                <a:uFillTx/>
                <a:latin typeface="+mn-lt"/>
                <a:ea typeface="+mn-ea"/>
                <a:cs typeface="+mn-cs"/>
              </a:rPr>
              <a:t>Reducing Added Sugars at School Breakfast Guide</a:t>
            </a:r>
          </a:p>
        </p:txBody>
      </p:sp>
      <p:sp>
        <p:nvSpPr>
          <p:cNvPr id="12" name="Content Placeholder 11">
            <a:extLst>
              <a:ext uri="{FF2B5EF4-FFF2-40B4-BE49-F238E27FC236}">
                <a16:creationId xmlns:a16="http://schemas.microsoft.com/office/drawing/2014/main" id="{142BF09F-9B85-4D5B-9E57-FBDC3A6D0D36}"/>
              </a:ext>
            </a:extLst>
          </p:cNvPr>
          <p:cNvSpPr>
            <a:spLocks noGrp="1"/>
          </p:cNvSpPr>
          <p:nvPr>
            <p:ph idx="1"/>
          </p:nvPr>
        </p:nvSpPr>
        <p:spPr>
          <a:xfrm>
            <a:off x="4732420" y="1248645"/>
            <a:ext cx="5853105" cy="4728098"/>
          </a:xfrm>
        </p:spPr>
        <p:txBody>
          <a:bodyPr>
            <a:normAutofit fontScale="92500"/>
          </a:bodyPr>
          <a:lstStyle/>
          <a:p>
            <a:r>
              <a:rPr lang="en-US" sz="3000" b="1"/>
              <a:t>Includes: </a:t>
            </a:r>
          </a:p>
          <a:p>
            <a:pPr marL="342900" indent="-342900">
              <a:buFont typeface="Arial" panose="020B0604020202020204" pitchFamily="34" charset="0"/>
              <a:buChar char="•"/>
            </a:pPr>
            <a:r>
              <a:rPr lang="en-US" sz="3000"/>
              <a:t>How to determine added sugars in foods and drinks</a:t>
            </a:r>
          </a:p>
          <a:p>
            <a:pPr marL="342900" indent="-342900">
              <a:buFont typeface="Arial" panose="020B0604020202020204" pitchFamily="34" charset="0"/>
              <a:buChar char="•"/>
            </a:pPr>
            <a:r>
              <a:rPr lang="en-US" sz="3000"/>
              <a:t>Sources of added sugars at school breakfast</a:t>
            </a:r>
          </a:p>
          <a:p>
            <a:pPr marL="342900" indent="-342900">
              <a:buFont typeface="Arial" panose="020B0604020202020204" pitchFamily="34" charset="0"/>
              <a:buChar char="•"/>
            </a:pPr>
            <a:r>
              <a:rPr lang="en-US" sz="3000"/>
              <a:t>Added sugars requirements</a:t>
            </a:r>
          </a:p>
          <a:p>
            <a:pPr marL="342900" indent="-342900">
              <a:buFont typeface="Arial" panose="020B0604020202020204" pitchFamily="34" charset="0"/>
              <a:buChar char="•"/>
            </a:pPr>
            <a:r>
              <a:rPr lang="en-US" sz="3000"/>
              <a:t>Simple swaps</a:t>
            </a:r>
          </a:p>
          <a:p>
            <a:pPr marL="342900" indent="-342900">
              <a:buFont typeface="Arial" panose="020B0604020202020204" pitchFamily="34" charset="0"/>
              <a:buChar char="•"/>
            </a:pPr>
            <a:r>
              <a:rPr lang="en-US" sz="3000"/>
              <a:t>Tips for reducing added sugars</a:t>
            </a:r>
          </a:p>
          <a:p>
            <a:pPr marL="342900" indent="-342900">
              <a:buFont typeface="Arial" panose="020B0604020202020204" pitchFamily="34" charset="0"/>
              <a:buChar char="•"/>
            </a:pPr>
            <a:r>
              <a:rPr lang="en-US" sz="3000"/>
              <a:t>Talking with families and caregivers</a:t>
            </a:r>
          </a:p>
        </p:txBody>
      </p:sp>
      <p:pic>
        <p:nvPicPr>
          <p:cNvPr id="11266" name="Picture 2" descr="Image of Reducing Added Sugars at School Breakfast">
            <a:extLst>
              <a:ext uri="{FF2B5EF4-FFF2-40B4-BE49-F238E27FC236}">
                <a16:creationId xmlns:a16="http://schemas.microsoft.com/office/drawing/2014/main" id="{E4C2A5AE-6D4B-F10F-42EA-416156EAC9E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884043" y="1248774"/>
            <a:ext cx="3653331" cy="472784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7F424AC-240C-84CC-49DA-6CD5376420B4}"/>
              </a:ext>
            </a:extLst>
          </p:cNvPr>
          <p:cNvSpPr txBox="1"/>
          <p:nvPr/>
        </p:nvSpPr>
        <p:spPr>
          <a:xfrm>
            <a:off x="6096000" y="6267352"/>
            <a:ext cx="601204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libri"/>
                <a:ea typeface="+mn-ea"/>
                <a:cs typeface="+mn-cs"/>
              </a:rPr>
              <a:t>fns.usda.gov/</a:t>
            </a:r>
            <a:r>
              <a:rPr kumimoji="0" lang="en-US" sz="2400" b="1" i="0" u="none" strike="noStrike" kern="1200" cap="none" spc="0" normalizeH="0" baseline="0" noProof="0" err="1">
                <a:ln>
                  <a:noFill/>
                </a:ln>
                <a:solidFill>
                  <a:srgbClr val="FFFFFF"/>
                </a:solidFill>
                <a:effectLst/>
                <a:uLnTx/>
                <a:uFillTx/>
                <a:latin typeface="Calibri"/>
                <a:ea typeface="+mn-ea"/>
                <a:cs typeface="+mn-cs"/>
              </a:rPr>
              <a:t>tn</a:t>
            </a:r>
            <a:r>
              <a:rPr kumimoji="0" lang="en-US" sz="2400" b="1" i="0" u="none" strike="noStrike" kern="1200" cap="none" spc="0" normalizeH="0" baseline="0" noProof="0">
                <a:ln>
                  <a:noFill/>
                </a:ln>
                <a:solidFill>
                  <a:srgbClr val="FFFFFF"/>
                </a:solidFill>
                <a:effectLst/>
                <a:uLnTx/>
                <a:uFillTx/>
                <a:latin typeface="Calibri"/>
                <a:ea typeface="+mn-ea"/>
                <a:cs typeface="+mn-cs"/>
              </a:rPr>
              <a:t>/</a:t>
            </a:r>
            <a:r>
              <a:rPr kumimoji="0" lang="en-US" sz="2400" b="1" i="0" u="none" strike="noStrike" kern="1200" cap="none" spc="0" normalizeH="0" baseline="0" noProof="0" err="1">
                <a:ln>
                  <a:noFill/>
                </a:ln>
                <a:solidFill>
                  <a:srgbClr val="FFFFFF"/>
                </a:solidFill>
                <a:effectLst/>
                <a:uLnTx/>
                <a:uFillTx/>
                <a:latin typeface="Calibri"/>
                <a:ea typeface="+mn-ea"/>
                <a:cs typeface="+mn-cs"/>
              </a:rPr>
              <a:t>sbp</a:t>
            </a:r>
            <a:r>
              <a:rPr kumimoji="0" lang="en-US" sz="2400" b="1" i="0" u="none" strike="noStrike" kern="1200" cap="none" spc="0" normalizeH="0" baseline="0" noProof="0">
                <a:ln>
                  <a:noFill/>
                </a:ln>
                <a:solidFill>
                  <a:srgbClr val="FFFFFF"/>
                </a:solidFill>
                <a:effectLst/>
                <a:uLnTx/>
                <a:uFillTx/>
                <a:latin typeface="Calibri"/>
                <a:ea typeface="+mn-ea"/>
                <a:cs typeface="+mn-cs"/>
              </a:rPr>
              <a:t>/reducing-added-sugars</a:t>
            </a:r>
          </a:p>
        </p:txBody>
      </p:sp>
      <p:pic>
        <p:nvPicPr>
          <p:cNvPr id="4" name="Picture 3" descr="QR code of webpage for the Reducing Added Sugars at School Breakfast Guide">
            <a:extLst>
              <a:ext uri="{FF2B5EF4-FFF2-40B4-BE49-F238E27FC236}">
                <a16:creationId xmlns:a16="http://schemas.microsoft.com/office/drawing/2014/main" id="{2CF7DC9D-2EBE-3EEF-CE8D-164BB068302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585525" y="4832126"/>
            <a:ext cx="1409700" cy="1409700"/>
          </a:xfrm>
          <a:prstGeom prst="rect">
            <a:avLst/>
          </a:prstGeom>
          <a:ln w="57150">
            <a:solidFill>
              <a:srgbClr val="FFC000"/>
            </a:solidFill>
          </a:ln>
        </p:spPr>
      </p:pic>
    </p:spTree>
    <p:extLst>
      <p:ext uri="{BB962C8B-B14F-4D97-AF65-F5344CB8AC3E}">
        <p14:creationId xmlns:p14="http://schemas.microsoft.com/office/powerpoint/2010/main" val="23896556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F815C3-3A69-FD5B-0ACE-D761AA8191C7}"/>
              </a:ext>
            </a:extLst>
          </p:cNvPr>
          <p:cNvSpPr>
            <a:spLocks noGrp="1"/>
          </p:cNvSpPr>
          <p:nvPr>
            <p:ph type="title" idx="4294967295"/>
          </p:nvPr>
        </p:nvSpPr>
        <p:spPr>
          <a:xfrm>
            <a:off x="533400" y="465138"/>
            <a:ext cx="8007350" cy="519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1" i="0" u="none" strike="noStrike" kern="1200" cap="none" spc="0" normalizeH="0" baseline="0" noProof="0" dirty="0">
                <a:ln>
                  <a:noFill/>
                </a:ln>
                <a:solidFill>
                  <a:srgbClr val="008C4A"/>
                </a:solidFill>
                <a:effectLst/>
                <a:uLnTx/>
                <a:uFillTx/>
                <a:latin typeface="+mn-lt"/>
                <a:ea typeface="+mn-ea"/>
                <a:cs typeface="Calibri"/>
              </a:rPr>
              <a:t>State Agency Standardized Recipes</a:t>
            </a:r>
            <a:endParaRPr kumimoji="0" lang="en-US" sz="3200" b="1" i="0" u="none" strike="noStrike" kern="1200" cap="none" spc="0" normalizeH="0" baseline="0" noProof="0" dirty="0">
              <a:ln>
                <a:noFill/>
              </a:ln>
              <a:solidFill>
                <a:srgbClr val="008C4A"/>
              </a:solidFill>
              <a:effectLst/>
              <a:uLnTx/>
              <a:uFillTx/>
              <a:latin typeface="+mn-lt"/>
              <a:ea typeface="+mn-ea"/>
              <a:cs typeface="+mn-cs"/>
            </a:endParaRPr>
          </a:p>
        </p:txBody>
      </p:sp>
      <p:sp>
        <p:nvSpPr>
          <p:cNvPr id="6" name="Rectangle 5">
            <a:extLst>
              <a:ext uri="{FF2B5EF4-FFF2-40B4-BE49-F238E27FC236}">
                <a16:creationId xmlns:a16="http://schemas.microsoft.com/office/drawing/2014/main" id="{10544483-B10E-A14D-D83A-D0C84659E307}"/>
              </a:ext>
            </a:extLst>
          </p:cNvPr>
          <p:cNvSpPr/>
          <p:nvPr/>
        </p:nvSpPr>
        <p:spPr>
          <a:xfrm>
            <a:off x="4346872" y="6252673"/>
            <a:ext cx="6497933" cy="461665"/>
          </a:xfrm>
          <a:prstGeom prst="rect">
            <a:avLst/>
          </a:prstGeom>
          <a:noFill/>
        </p:spPr>
        <p:txBody>
          <a:bodyPr wrap="none" lIns="91440" tIns="45720" rIns="91440" bIns="4572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libri"/>
                <a:ea typeface="+mn-ea"/>
                <a:cs typeface="Calibri"/>
              </a:rPr>
              <a:t>theicn.org/</a:t>
            </a:r>
            <a:r>
              <a:rPr kumimoji="0" lang="en-US" sz="2400" b="1" i="0" u="none" strike="noStrike" kern="1200" cap="none" spc="0" normalizeH="0" baseline="0" noProof="0" err="1">
                <a:ln>
                  <a:noFill/>
                </a:ln>
                <a:solidFill>
                  <a:prstClr val="white"/>
                </a:solidFill>
                <a:effectLst/>
                <a:uLnTx/>
                <a:uFillTx/>
                <a:latin typeface="Calibri"/>
                <a:ea typeface="+mn-ea"/>
                <a:cs typeface="Calibri"/>
              </a:rPr>
              <a:t>cnrb</a:t>
            </a:r>
            <a:r>
              <a:rPr kumimoji="0" lang="en-US" sz="2400" b="1" i="0" u="none" strike="noStrike" kern="1200" cap="none" spc="0" normalizeH="0" baseline="0" noProof="0">
                <a:ln>
                  <a:noFill/>
                </a:ln>
                <a:solidFill>
                  <a:prstClr val="white"/>
                </a:solidFill>
                <a:effectLst/>
                <a:uLnTx/>
                <a:uFillTx/>
                <a:latin typeface="Calibri"/>
                <a:ea typeface="+mn-ea"/>
                <a:cs typeface="Calibri"/>
              </a:rPr>
              <a:t>/state-agency-developed-recipes/</a:t>
            </a:r>
          </a:p>
        </p:txBody>
      </p:sp>
      <p:pic>
        <p:nvPicPr>
          <p:cNvPr id="3074" name="Picture 2" descr="QR code for recipes webpage">
            <a:extLst>
              <a:ext uri="{FF2B5EF4-FFF2-40B4-BE49-F238E27FC236}">
                <a16:creationId xmlns:a16="http://schemas.microsoft.com/office/drawing/2014/main" id="{F7E9986B-23D3-FEFE-686F-6B65F5C1554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048557" y="5727903"/>
            <a:ext cx="1036529" cy="103652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s of Apples Cinnamon Crumb Muffins, Apples and Beet Baked Oatmeal, Berry Cornmeal Muffins, Berry Delicious Applesauce, Butternut Muffins, and Cheesy Bacon Grits">
            <a:extLst>
              <a:ext uri="{FF2B5EF4-FFF2-40B4-BE49-F238E27FC236}">
                <a16:creationId xmlns:a16="http://schemas.microsoft.com/office/drawing/2014/main" id="{BF0B1764-42E6-0A11-773A-0A8EE895B04C}"/>
              </a:ext>
            </a:extLst>
          </p:cNvPr>
          <p:cNvPicPr>
            <a:picLocks noChangeAspect="1"/>
          </p:cNvPicPr>
          <p:nvPr/>
        </p:nvPicPr>
        <p:blipFill>
          <a:blip r:embed="rId4"/>
          <a:stretch>
            <a:fillRect/>
          </a:stretch>
        </p:blipFill>
        <p:spPr>
          <a:xfrm>
            <a:off x="777601" y="1339827"/>
            <a:ext cx="10636797" cy="4388076"/>
          </a:xfrm>
          <a:prstGeom prst="rect">
            <a:avLst/>
          </a:prstGeom>
        </p:spPr>
      </p:pic>
    </p:spTree>
    <p:extLst>
      <p:ext uri="{BB962C8B-B14F-4D97-AF65-F5344CB8AC3E}">
        <p14:creationId xmlns:p14="http://schemas.microsoft.com/office/powerpoint/2010/main" val="22571761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8F9069-E66F-C746-35BB-58C95AACC663}"/>
              </a:ext>
            </a:extLst>
          </p:cNvPr>
          <p:cNvSpPr>
            <a:spLocks noGrp="1"/>
          </p:cNvSpPr>
          <p:nvPr>
            <p:ph type="title" idx="4294967295"/>
          </p:nvPr>
        </p:nvSpPr>
        <p:spPr>
          <a:xfrm>
            <a:off x="533400" y="465138"/>
            <a:ext cx="8007350" cy="519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1" i="0" u="none" strike="noStrike" kern="1200" cap="none" spc="0" normalizeH="0" baseline="0" noProof="0" dirty="0">
                <a:ln>
                  <a:noFill/>
                </a:ln>
                <a:solidFill>
                  <a:srgbClr val="008C4A"/>
                </a:solidFill>
                <a:effectLst/>
                <a:uLnTx/>
                <a:uFillTx/>
                <a:latin typeface="+mn-lt"/>
                <a:ea typeface="+mn-ea"/>
                <a:cs typeface="Calibri"/>
              </a:rPr>
              <a:t>USDA Standardized Recipes</a:t>
            </a:r>
            <a:endParaRPr kumimoji="0" lang="en-US" sz="3200" b="1" i="0" u="none" strike="noStrike" kern="1200" cap="none" spc="0" normalizeH="0" baseline="0" noProof="0" dirty="0">
              <a:ln>
                <a:noFill/>
              </a:ln>
              <a:solidFill>
                <a:srgbClr val="008C4A"/>
              </a:solidFill>
              <a:effectLst/>
              <a:uLnTx/>
              <a:uFillTx/>
              <a:latin typeface="+mn-lt"/>
              <a:ea typeface="+mn-ea"/>
              <a:cs typeface="+mn-cs"/>
            </a:endParaRPr>
          </a:p>
        </p:txBody>
      </p:sp>
      <p:pic>
        <p:nvPicPr>
          <p:cNvPr id="5" name="Picture 4" descr="Child Nutrition Recipe Box logo">
            <a:extLst>
              <a:ext uri="{FF2B5EF4-FFF2-40B4-BE49-F238E27FC236}">
                <a16:creationId xmlns:a16="http://schemas.microsoft.com/office/drawing/2014/main" id="{DE816F06-0AC0-30F3-F1D8-E0C168800242}"/>
              </a:ext>
            </a:extLst>
          </p:cNvPr>
          <p:cNvPicPr>
            <a:picLocks noChangeAspect="1"/>
          </p:cNvPicPr>
          <p:nvPr/>
        </p:nvPicPr>
        <p:blipFill>
          <a:blip r:embed="rId3"/>
          <a:stretch>
            <a:fillRect/>
          </a:stretch>
        </p:blipFill>
        <p:spPr>
          <a:xfrm>
            <a:off x="958663" y="1263463"/>
            <a:ext cx="5685864" cy="2039470"/>
          </a:xfrm>
          <a:prstGeom prst="rect">
            <a:avLst/>
          </a:prstGeom>
        </p:spPr>
      </p:pic>
      <p:pic>
        <p:nvPicPr>
          <p:cNvPr id="6" name="Picture 5" descr="Illustration of a whisk and mixing bowl with QR code linking to the Child Nutrition Recipe Box  https://theicn.org/cnrb/">
            <a:extLst>
              <a:ext uri="{FF2B5EF4-FFF2-40B4-BE49-F238E27FC236}">
                <a16:creationId xmlns:a16="http://schemas.microsoft.com/office/drawing/2014/main" id="{B0C27EAC-707F-A221-CC11-BD9672C362FA}"/>
              </a:ext>
            </a:extLst>
          </p:cNvPr>
          <p:cNvPicPr>
            <a:picLocks noChangeAspect="1"/>
          </p:cNvPicPr>
          <p:nvPr/>
        </p:nvPicPr>
        <p:blipFill>
          <a:blip r:embed="rId4"/>
          <a:stretch>
            <a:fillRect/>
          </a:stretch>
        </p:blipFill>
        <p:spPr>
          <a:xfrm>
            <a:off x="6265209" y="1442196"/>
            <a:ext cx="5114925" cy="4467225"/>
          </a:xfrm>
          <a:prstGeom prst="rect">
            <a:avLst/>
          </a:prstGeom>
        </p:spPr>
      </p:pic>
    </p:spTree>
    <p:extLst>
      <p:ext uri="{BB962C8B-B14F-4D97-AF65-F5344CB8AC3E}">
        <p14:creationId xmlns:p14="http://schemas.microsoft.com/office/powerpoint/2010/main" val="6012502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ECD043-ED16-A98F-12B7-F7C221663AF0}"/>
              </a:ext>
            </a:extLst>
          </p:cNvPr>
          <p:cNvSpPr>
            <a:spLocks noGrp="1"/>
          </p:cNvSpPr>
          <p:nvPr>
            <p:ph type="title" idx="4294967295"/>
          </p:nvPr>
        </p:nvSpPr>
        <p:spPr>
          <a:xfrm>
            <a:off x="533400" y="465138"/>
            <a:ext cx="8007350" cy="519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1" i="0" u="none" strike="noStrike" kern="1200" cap="none" spc="0" normalizeH="0" baseline="0" noProof="0" dirty="0">
                <a:ln>
                  <a:noFill/>
                </a:ln>
                <a:solidFill>
                  <a:srgbClr val="008C4A"/>
                </a:solidFill>
                <a:effectLst/>
                <a:uLnTx/>
                <a:uFillTx/>
                <a:latin typeface="+mn-lt"/>
                <a:ea typeface="+mn-ea"/>
                <a:cs typeface="Calibri"/>
              </a:rPr>
              <a:t>Culinary Institute of Child Nutrition (CICN)</a:t>
            </a:r>
            <a:endParaRPr kumimoji="0" lang="en-US" sz="3200" b="1" i="0" u="none" strike="noStrike" kern="1200" cap="none" spc="0" normalizeH="0" baseline="0" noProof="0" dirty="0">
              <a:ln>
                <a:noFill/>
              </a:ln>
              <a:solidFill>
                <a:srgbClr val="008C4A"/>
              </a:solidFill>
              <a:effectLst/>
              <a:uLnTx/>
              <a:uFillTx/>
              <a:latin typeface="+mn-lt"/>
              <a:ea typeface="+mn-ea"/>
              <a:cs typeface="+mn-cs"/>
            </a:endParaRPr>
          </a:p>
        </p:txBody>
      </p:sp>
      <p:pic>
        <p:nvPicPr>
          <p:cNvPr id="5" name="Picture 4" descr="CICN logo">
            <a:extLst>
              <a:ext uri="{FF2B5EF4-FFF2-40B4-BE49-F238E27FC236}">
                <a16:creationId xmlns:a16="http://schemas.microsoft.com/office/drawing/2014/main" id="{33BA9D73-9A7F-D4C5-ECC2-0935532C90D1}"/>
              </a:ext>
            </a:extLst>
          </p:cNvPr>
          <p:cNvPicPr>
            <a:picLocks noChangeAspect="1"/>
          </p:cNvPicPr>
          <p:nvPr/>
        </p:nvPicPr>
        <p:blipFill>
          <a:blip r:embed="rId3"/>
          <a:stretch>
            <a:fillRect/>
          </a:stretch>
        </p:blipFill>
        <p:spPr>
          <a:xfrm>
            <a:off x="6691937" y="4688487"/>
            <a:ext cx="4829175" cy="1028700"/>
          </a:xfrm>
          <a:prstGeom prst="rect">
            <a:avLst/>
          </a:prstGeom>
        </p:spPr>
      </p:pic>
      <p:pic>
        <p:nvPicPr>
          <p:cNvPr id="20" name="Picture 19">
            <a:extLst>
              <a:ext uri="{FF2B5EF4-FFF2-40B4-BE49-F238E27FC236}">
                <a16:creationId xmlns:a16="http://schemas.microsoft.com/office/drawing/2014/main" id="{B3AEA771-A3A8-EDA6-4A92-1370F62DB73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99590" y="1124263"/>
            <a:ext cx="5596493" cy="5009214"/>
          </a:xfrm>
          <a:prstGeom prst="rect">
            <a:avLst/>
          </a:prstGeom>
        </p:spPr>
      </p:pic>
      <p:pic>
        <p:nvPicPr>
          <p:cNvPr id="21" name="Picture 20">
            <a:extLst>
              <a:ext uri="{FF2B5EF4-FFF2-40B4-BE49-F238E27FC236}">
                <a16:creationId xmlns:a16="http://schemas.microsoft.com/office/drawing/2014/main" id="{FB0E1D18-859C-F95F-90BA-E0822A4D23F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089832" y="990913"/>
            <a:ext cx="5433779" cy="1690766"/>
          </a:xfrm>
          <a:prstGeom prst="rect">
            <a:avLst/>
          </a:prstGeom>
        </p:spPr>
      </p:pic>
      <p:pic>
        <p:nvPicPr>
          <p:cNvPr id="22" name="Picture 21">
            <a:extLst>
              <a:ext uri="{FF2B5EF4-FFF2-40B4-BE49-F238E27FC236}">
                <a16:creationId xmlns:a16="http://schemas.microsoft.com/office/drawing/2014/main" id="{3357347D-2337-2F53-32DF-BE2B89129862}"/>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187488" y="2775444"/>
            <a:ext cx="1999157" cy="1694357"/>
          </a:xfrm>
          <a:prstGeom prst="rect">
            <a:avLst/>
          </a:prstGeom>
        </p:spPr>
      </p:pic>
      <p:pic>
        <p:nvPicPr>
          <p:cNvPr id="23" name="Picture 22">
            <a:extLst>
              <a:ext uri="{FF2B5EF4-FFF2-40B4-BE49-F238E27FC236}">
                <a16:creationId xmlns:a16="http://schemas.microsoft.com/office/drawing/2014/main" id="{541FAAB4-48D5-93BB-A3C0-DC76EF8437B5}"/>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7276866" y="2834391"/>
            <a:ext cx="1835515" cy="1588958"/>
          </a:xfrm>
          <a:prstGeom prst="rect">
            <a:avLst/>
          </a:prstGeom>
        </p:spPr>
      </p:pic>
      <p:sp>
        <p:nvSpPr>
          <p:cNvPr id="25" name="Rectangle 24">
            <a:extLst>
              <a:ext uri="{FF2B5EF4-FFF2-40B4-BE49-F238E27FC236}">
                <a16:creationId xmlns:a16="http://schemas.microsoft.com/office/drawing/2014/main" id="{E6A91553-19AA-F9EC-8833-A5F2B7452372}"/>
              </a:ext>
            </a:extLst>
          </p:cNvPr>
          <p:cNvSpPr/>
          <p:nvPr/>
        </p:nvSpPr>
        <p:spPr>
          <a:xfrm>
            <a:off x="9550106" y="6290148"/>
            <a:ext cx="2244076" cy="461665"/>
          </a:xfrm>
          <a:prstGeom prst="rect">
            <a:avLst/>
          </a:prstGeom>
          <a:noFill/>
        </p:spPr>
        <p:txBody>
          <a:bodyPr wrap="none" lIns="91440" tIns="45720" rIns="91440" bIns="4572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libri"/>
                <a:ea typeface="+mn-ea"/>
                <a:cs typeface="Calibri"/>
              </a:rPr>
              <a:t>theicn.org/</a:t>
            </a:r>
            <a:r>
              <a:rPr kumimoji="0" lang="en-US" sz="2400" b="1" i="0" u="none" strike="noStrike" kern="1200" cap="none" spc="0" normalizeH="0" baseline="0" noProof="0" err="1">
                <a:ln>
                  <a:noFill/>
                </a:ln>
                <a:solidFill>
                  <a:prstClr val="white"/>
                </a:solidFill>
                <a:effectLst/>
                <a:uLnTx/>
                <a:uFillTx/>
                <a:latin typeface="Calibri"/>
                <a:ea typeface="+mn-ea"/>
                <a:cs typeface="Calibri"/>
              </a:rPr>
              <a:t>cicn</a:t>
            </a:r>
            <a:r>
              <a:rPr kumimoji="0" lang="en-US" sz="2400" b="1" i="0" u="none" strike="noStrike" kern="1200" cap="none" spc="0" normalizeH="0" baseline="0" noProof="0">
                <a:ln>
                  <a:noFill/>
                </a:ln>
                <a:solidFill>
                  <a:prstClr val="white"/>
                </a:solidFill>
                <a:effectLst/>
                <a:uLnTx/>
                <a:uFillTx/>
                <a:latin typeface="Calibri"/>
                <a:ea typeface="+mn-ea"/>
                <a:cs typeface="Calibri"/>
              </a:rPr>
              <a:t>/</a:t>
            </a:r>
          </a:p>
        </p:txBody>
      </p:sp>
    </p:spTree>
    <p:extLst>
      <p:ext uri="{BB962C8B-B14F-4D97-AF65-F5344CB8AC3E}">
        <p14:creationId xmlns:p14="http://schemas.microsoft.com/office/powerpoint/2010/main" val="3967212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36D608-A118-9D18-134D-78357F8BD1DF}"/>
              </a:ext>
            </a:extLst>
          </p:cNvPr>
          <p:cNvSpPr>
            <a:spLocks noGrp="1"/>
          </p:cNvSpPr>
          <p:nvPr>
            <p:ph type="title" idx="4294967295"/>
          </p:nvPr>
        </p:nvSpPr>
        <p:spPr>
          <a:xfrm>
            <a:off x="533400" y="465138"/>
            <a:ext cx="8007350" cy="519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1" i="0" u="none" strike="noStrike" kern="1200" cap="none" spc="0" normalizeH="0" baseline="0" noProof="0" dirty="0">
                <a:ln>
                  <a:noFill/>
                </a:ln>
                <a:solidFill>
                  <a:srgbClr val="008C4A"/>
                </a:solidFill>
                <a:effectLst/>
                <a:uLnTx/>
                <a:uFillTx/>
                <a:latin typeface="+mn-lt"/>
                <a:ea typeface="+mn-ea"/>
                <a:cs typeface="+mn-cs"/>
              </a:rPr>
              <a:t>Added Sugars for Nutrient Analysis</a:t>
            </a:r>
          </a:p>
        </p:txBody>
      </p:sp>
      <p:sp>
        <p:nvSpPr>
          <p:cNvPr id="4" name="Content Placeholder 3">
            <a:extLst>
              <a:ext uri="{FF2B5EF4-FFF2-40B4-BE49-F238E27FC236}">
                <a16:creationId xmlns:a16="http://schemas.microsoft.com/office/drawing/2014/main" id="{351312D7-25C9-F92B-4E8B-AB15D49E3DB2}"/>
              </a:ext>
            </a:extLst>
          </p:cNvPr>
          <p:cNvSpPr>
            <a:spLocks noGrp="1"/>
          </p:cNvSpPr>
          <p:nvPr>
            <p:ph idx="1"/>
          </p:nvPr>
        </p:nvSpPr>
        <p:spPr>
          <a:xfrm>
            <a:off x="533700" y="1138392"/>
            <a:ext cx="7158872" cy="5719608"/>
          </a:xfrm>
        </p:spPr>
        <p:txBody>
          <a:bodyPr vert="horz" lIns="91440" tIns="45720" rIns="91440" bIns="45720" rtlCol="0" anchor="t">
            <a:noAutofit/>
          </a:bodyPr>
          <a:lstStyle/>
          <a:p>
            <a:pPr fontAlgn="base"/>
            <a:r>
              <a:rPr lang="en-US" b="1" u="sng" dirty="0">
                <a:solidFill>
                  <a:srgbClr val="3B5A9A"/>
                </a:solidFill>
                <a:hlinkClick r:id="rId3">
                  <a:extLst>
                    <a:ext uri="{A12FA001-AC4F-418D-AE19-62706E023703}">
                      <ahyp:hlinkClr xmlns:ahyp="http://schemas.microsoft.com/office/drawing/2018/hyperlinkcolor" val="tx"/>
                    </a:ext>
                  </a:extLst>
                </a:hlinkClick>
              </a:rPr>
              <a:t>USDA-Approved Nutrient Analysis Software</a:t>
            </a:r>
          </a:p>
          <a:p>
            <a:pPr marL="342900" indent="-342900" fontAlgn="base">
              <a:buFont typeface="Arial" panose="020B0604020202020204" pitchFamily="34" charset="0"/>
              <a:buChar char="•"/>
            </a:pPr>
            <a:r>
              <a:rPr lang="en-US" b="0" i="0" u="none" strike="noStrike" dirty="0">
                <a:solidFill>
                  <a:srgbClr val="000000"/>
                </a:solidFill>
                <a:effectLst/>
              </a:rPr>
              <a:t>Analyzes </a:t>
            </a:r>
            <a:r>
              <a:rPr lang="en-US" dirty="0">
                <a:solidFill>
                  <a:srgbClr val="000000"/>
                </a:solidFill>
              </a:rPr>
              <a:t>nutrients in menus and recipes</a:t>
            </a:r>
          </a:p>
          <a:p>
            <a:pPr marL="342900" indent="-342900" fontAlgn="base">
              <a:buFont typeface="Arial" panose="020B0604020202020204" pitchFamily="34" charset="0"/>
              <a:buChar char="•"/>
            </a:pPr>
            <a:r>
              <a:rPr lang="en-US" dirty="0">
                <a:solidFill>
                  <a:srgbClr val="000000"/>
                </a:solidFill>
              </a:rPr>
              <a:t>Starting in school year 2024-2025, all USDA-approved nutrient analysis software are</a:t>
            </a:r>
            <a:r>
              <a:rPr lang="en-US" b="0" i="0" u="none" strike="noStrike" dirty="0">
                <a:solidFill>
                  <a:srgbClr val="000000"/>
                </a:solidFill>
                <a:effectLst/>
              </a:rPr>
              <a:t> required to </a:t>
            </a:r>
            <a:r>
              <a:rPr lang="en-US" dirty="0">
                <a:solidFill>
                  <a:srgbClr val="000000"/>
                </a:solidFill>
              </a:rPr>
              <a:t>show</a:t>
            </a:r>
            <a:r>
              <a:rPr lang="en-US" b="0" i="0" u="none" strike="noStrike" dirty="0">
                <a:solidFill>
                  <a:srgbClr val="000000"/>
                </a:solidFill>
                <a:effectLst/>
              </a:rPr>
              <a:t> added sugars information.</a:t>
            </a:r>
          </a:p>
          <a:p>
            <a:pPr fontAlgn="base"/>
            <a:endParaRPr lang="en-US" dirty="0">
              <a:solidFill>
                <a:srgbClr val="000000"/>
              </a:solidFill>
              <a:cs typeface="Calibri"/>
            </a:endParaRPr>
          </a:p>
          <a:p>
            <a:pPr fontAlgn="base"/>
            <a:r>
              <a:rPr lang="en-US" b="1" dirty="0">
                <a:solidFill>
                  <a:srgbClr val="000000"/>
                </a:solidFill>
                <a:cs typeface="Calibri"/>
              </a:rPr>
              <a:t>Other sources of added sugars values (when not using an USDA-Approved Software):</a:t>
            </a:r>
            <a:endParaRPr lang="en-US" b="1" i="0" u="sng" strike="noStrike" dirty="0">
              <a:solidFill>
                <a:srgbClr val="3B5A9A"/>
              </a:solidFill>
              <a:effectLst/>
              <a:hlinkClick r:id="rId4"/>
            </a:endParaRPr>
          </a:p>
          <a:p>
            <a:pPr fontAlgn="base"/>
            <a:r>
              <a:rPr lang="en-US" dirty="0">
                <a:hlinkClick r:id="rId5"/>
              </a:rPr>
              <a:t>USDA Foods Database</a:t>
            </a:r>
            <a:r>
              <a:rPr lang="en-US" dirty="0"/>
              <a:t> is a resource for menu planners to access up-to-date, vendor-specific nutrition, allergen and ingredient information for direct delivered USDA Foods.</a:t>
            </a:r>
            <a:endParaRPr lang="en-US" dirty="0">
              <a:solidFill>
                <a:srgbClr val="000000"/>
              </a:solidFill>
            </a:endParaRPr>
          </a:p>
          <a:p>
            <a:pPr fontAlgn="base"/>
            <a:endParaRPr lang="en-US" b="0" i="0" u="sng" strike="noStrike" dirty="0">
              <a:solidFill>
                <a:srgbClr val="3B5A9A"/>
              </a:solidFill>
              <a:effectLst/>
              <a:hlinkClick r:id="rId4"/>
            </a:endParaRPr>
          </a:p>
          <a:p>
            <a:pPr fontAlgn="base"/>
            <a:r>
              <a:rPr lang="en-US" b="0" i="0" u="sng" strike="noStrike" dirty="0" err="1">
                <a:solidFill>
                  <a:srgbClr val="3B5A9A"/>
                </a:solidFill>
                <a:effectLst/>
                <a:hlinkClick r:id="rId4"/>
              </a:rPr>
              <a:t>FoodData</a:t>
            </a:r>
            <a:r>
              <a:rPr lang="en-US" b="0" i="0" u="sng" strike="noStrike" dirty="0">
                <a:solidFill>
                  <a:srgbClr val="3B5A9A"/>
                </a:solidFill>
                <a:effectLst/>
                <a:hlinkClick r:id="rId4"/>
              </a:rPr>
              <a:t> Central</a:t>
            </a:r>
            <a:r>
              <a:rPr lang="en-US" b="0" i="0" u="none" strike="noStrike" dirty="0">
                <a:solidFill>
                  <a:srgbClr val="000000"/>
                </a:solidFill>
                <a:effectLst/>
              </a:rPr>
              <a:t> </a:t>
            </a:r>
            <a:r>
              <a:rPr lang="en-US" dirty="0">
                <a:solidFill>
                  <a:srgbClr val="000000"/>
                </a:solidFill>
              </a:rPr>
              <a:t>is a free database of food products, that provides nutrient information and may include added sugars values. </a:t>
            </a:r>
            <a:r>
              <a:rPr lang="en-US" dirty="0" err="1">
                <a:solidFill>
                  <a:srgbClr val="000000"/>
                </a:solidFill>
              </a:rPr>
              <a:t>FoodData</a:t>
            </a:r>
            <a:r>
              <a:rPr lang="en-US" dirty="0">
                <a:solidFill>
                  <a:srgbClr val="000000"/>
                </a:solidFill>
              </a:rPr>
              <a:t> Central is not a nutrient analysis software.</a:t>
            </a:r>
          </a:p>
          <a:p>
            <a:pPr fontAlgn="base"/>
            <a:endParaRPr lang="en-US" dirty="0">
              <a:solidFill>
                <a:srgbClr val="000000"/>
              </a:solidFill>
            </a:endParaRPr>
          </a:p>
          <a:p>
            <a:pPr fontAlgn="base"/>
            <a:endParaRPr lang="en-US" dirty="0">
              <a:solidFill>
                <a:srgbClr val="000000"/>
              </a:solidFill>
            </a:endParaRPr>
          </a:p>
        </p:txBody>
      </p:sp>
      <p:pic>
        <p:nvPicPr>
          <p:cNvPr id="17410" name="Picture 2" descr="People checking a computer">
            <a:extLst>
              <a:ext uri="{FF2B5EF4-FFF2-40B4-BE49-F238E27FC236}">
                <a16:creationId xmlns:a16="http://schemas.microsoft.com/office/drawing/2014/main" id="{AB88A732-A3F2-9952-FBA6-A701273F3223}"/>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692571" y="1138392"/>
            <a:ext cx="3965729" cy="2958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6949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75C78C-BE6C-4BDD-B0EC-D301BE01B4FF}"/>
              </a:ext>
            </a:extLst>
          </p:cNvPr>
          <p:cNvSpPr>
            <a:spLocks noGrp="1"/>
          </p:cNvSpPr>
          <p:nvPr>
            <p:ph type="title" idx="4294967295"/>
          </p:nvPr>
        </p:nvSpPr>
        <p:spPr>
          <a:xfrm>
            <a:off x="533400" y="465138"/>
            <a:ext cx="8007350" cy="519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1" i="0" u="none" strike="noStrike" kern="1200" cap="none" spc="0" normalizeH="0" baseline="0" noProof="0" dirty="0">
                <a:ln>
                  <a:noFill/>
                </a:ln>
                <a:solidFill>
                  <a:srgbClr val="008C4A"/>
                </a:solidFill>
                <a:effectLst/>
                <a:uLnTx/>
                <a:uFillTx/>
                <a:latin typeface="+mn-lt"/>
                <a:ea typeface="+mn-ea"/>
                <a:cs typeface="+mn-cs"/>
              </a:rPr>
              <a:t>Certificates</a:t>
            </a:r>
          </a:p>
        </p:txBody>
      </p:sp>
      <p:sp>
        <p:nvSpPr>
          <p:cNvPr id="15" name="Content Placeholder 14">
            <a:extLst>
              <a:ext uri="{FF2B5EF4-FFF2-40B4-BE49-F238E27FC236}">
                <a16:creationId xmlns:a16="http://schemas.microsoft.com/office/drawing/2014/main" id="{042A389B-9390-3588-CDD3-1622703A38D8}"/>
              </a:ext>
            </a:extLst>
          </p:cNvPr>
          <p:cNvSpPr>
            <a:spLocks noGrp="1"/>
          </p:cNvSpPr>
          <p:nvPr>
            <p:ph idx="1"/>
          </p:nvPr>
        </p:nvSpPr>
        <p:spPr>
          <a:xfrm>
            <a:off x="497604" y="1168565"/>
            <a:ext cx="8200725" cy="4509843"/>
          </a:xfrm>
        </p:spPr>
        <p:txBody>
          <a:bodyPr vert="horz" lIns="91440" tIns="45720" rIns="91440" bIns="45720" rtlCol="0" anchor="t">
            <a:normAutofit/>
          </a:bodyPr>
          <a:lstStyle/>
          <a:p>
            <a:pPr marL="342900" indent="-342900">
              <a:buFont typeface="Arial" panose="020B0604020202020204" pitchFamily="34" charset="0"/>
              <a:buChar char="•"/>
            </a:pPr>
            <a:r>
              <a:rPr lang="en-US" sz="2600"/>
              <a:t>Certificate of participation</a:t>
            </a:r>
          </a:p>
          <a:p>
            <a:pPr marL="342900" indent="-342900">
              <a:buFont typeface="Arial" panose="020B0604020202020204" pitchFamily="34" charset="0"/>
              <a:buChar char="•"/>
            </a:pPr>
            <a:r>
              <a:rPr lang="en-US" sz="2600"/>
              <a:t>USDA School Nutrition Professional Standards for </a:t>
            </a:r>
          </a:p>
          <a:p>
            <a:pPr marL="1085850" lvl="1" indent="-342900">
              <a:buFont typeface="Arial" panose="020B0604020202020204" pitchFamily="34" charset="0"/>
              <a:buChar char="•"/>
            </a:pPr>
            <a:r>
              <a:rPr lang="en-US" sz="2600"/>
              <a:t>Key Area 1000: Nutrition</a:t>
            </a:r>
          </a:p>
          <a:p>
            <a:pPr marL="1085850" lvl="1" indent="-342900">
              <a:buFont typeface="Arial" panose="020B0604020202020204" pitchFamily="34" charset="0"/>
              <a:buChar char="•"/>
            </a:pPr>
            <a:r>
              <a:rPr lang="en-US" sz="2600"/>
              <a:t>Training Topic 1100: Menu Planning</a:t>
            </a:r>
          </a:p>
          <a:p>
            <a:pPr marL="1085850" lvl="1" indent="-342900">
              <a:buClr>
                <a:srgbClr val="303031"/>
              </a:buClr>
              <a:buFont typeface="Arial" panose="020B0604020202020204" pitchFamily="34" charset="0"/>
              <a:buChar char="•"/>
            </a:pPr>
            <a:endParaRPr lang="en-US">
              <a:cs typeface="Calibri"/>
            </a:endParaRPr>
          </a:p>
        </p:txBody>
      </p:sp>
      <p:pic>
        <p:nvPicPr>
          <p:cNvPr id="18" name="Picture 17" descr="Graphic of a certificate">
            <a:extLst>
              <a:ext uri="{FF2B5EF4-FFF2-40B4-BE49-F238E27FC236}">
                <a16:creationId xmlns:a16="http://schemas.microsoft.com/office/drawing/2014/main" id="{F3800FB8-1DEB-6380-6C58-53E4BCE6E2F1}"/>
              </a:ext>
            </a:extLst>
          </p:cNvPr>
          <p:cNvPicPr>
            <a:picLocks noChangeAspect="1"/>
          </p:cNvPicPr>
          <p:nvPr/>
        </p:nvPicPr>
        <p:blipFill>
          <a:blip r:embed="rId3"/>
          <a:stretch>
            <a:fillRect/>
          </a:stretch>
        </p:blipFill>
        <p:spPr>
          <a:xfrm>
            <a:off x="8707649" y="465287"/>
            <a:ext cx="2950651" cy="3924365"/>
          </a:xfrm>
          <a:prstGeom prst="rect">
            <a:avLst/>
          </a:prstGeom>
        </p:spPr>
      </p:pic>
      <p:pic>
        <p:nvPicPr>
          <p:cNvPr id="4" name="Picture 5" descr="Meal Talk Webinar Graphic that includes a laptop and individuals with conversation bubbles ">
            <a:extLst>
              <a:ext uri="{FF2B5EF4-FFF2-40B4-BE49-F238E27FC236}">
                <a16:creationId xmlns:a16="http://schemas.microsoft.com/office/drawing/2014/main" id="{BD61C787-D0CA-C9CB-2ED2-EADE18EF83E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160218" y="3145088"/>
            <a:ext cx="3247112" cy="2838643"/>
          </a:xfrm>
          <a:prstGeom prst="rect">
            <a:avLst/>
          </a:prstGeom>
        </p:spPr>
      </p:pic>
    </p:spTree>
    <p:extLst>
      <p:ext uri="{BB962C8B-B14F-4D97-AF65-F5344CB8AC3E}">
        <p14:creationId xmlns:p14="http://schemas.microsoft.com/office/powerpoint/2010/main" val="35165220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2885C4-3F44-08B1-F421-2C46362BE996}"/>
              </a:ext>
            </a:extLst>
          </p:cNvPr>
          <p:cNvSpPr>
            <a:spLocks noGrp="1"/>
          </p:cNvSpPr>
          <p:nvPr>
            <p:ph type="title" idx="4294967295"/>
          </p:nvPr>
        </p:nvSpPr>
        <p:spPr>
          <a:xfrm>
            <a:off x="533400" y="465138"/>
            <a:ext cx="9836150" cy="519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1" i="0" u="none" strike="noStrike" kern="1200" cap="none" spc="0" normalizeH="0" baseline="0" noProof="0" dirty="0">
                <a:ln>
                  <a:noFill/>
                </a:ln>
                <a:solidFill>
                  <a:srgbClr val="008C4A"/>
                </a:solidFill>
                <a:effectLst/>
                <a:uLnTx/>
                <a:uFillTx/>
                <a:latin typeface="+mn-lt"/>
                <a:ea typeface="+mn-ea"/>
                <a:cs typeface="+mn-cs"/>
              </a:rPr>
              <a:t>The Road to Successful Menu Planning for School Meals</a:t>
            </a:r>
          </a:p>
        </p:txBody>
      </p:sp>
      <p:sp>
        <p:nvSpPr>
          <p:cNvPr id="3" name="Text Placeholder 2">
            <a:extLst>
              <a:ext uri="{FF2B5EF4-FFF2-40B4-BE49-F238E27FC236}">
                <a16:creationId xmlns:a16="http://schemas.microsoft.com/office/drawing/2014/main" id="{12EEED9D-AB6E-C12C-5A61-6E951A2FD4A3}"/>
              </a:ext>
            </a:extLst>
          </p:cNvPr>
          <p:cNvSpPr>
            <a:spLocks noGrp="1"/>
          </p:cNvSpPr>
          <p:nvPr>
            <p:ph type="body" sz="quarter" idx="15"/>
          </p:nvPr>
        </p:nvSpPr>
        <p:spPr/>
        <p:txBody>
          <a:bodyPr/>
          <a:lstStyle/>
          <a:p>
            <a:r>
              <a:rPr lang="en-US" dirty="0"/>
              <a:t>Training Series</a:t>
            </a:r>
          </a:p>
        </p:txBody>
      </p:sp>
      <p:sp>
        <p:nvSpPr>
          <p:cNvPr id="4" name="Content Placeholder 3">
            <a:extLst>
              <a:ext uri="{FF2B5EF4-FFF2-40B4-BE49-F238E27FC236}">
                <a16:creationId xmlns:a16="http://schemas.microsoft.com/office/drawing/2014/main" id="{55F4C015-953E-137A-0800-B2FC25447AF6}"/>
              </a:ext>
            </a:extLst>
          </p:cNvPr>
          <p:cNvSpPr>
            <a:spLocks noGrp="1"/>
          </p:cNvSpPr>
          <p:nvPr>
            <p:ph idx="1"/>
          </p:nvPr>
        </p:nvSpPr>
        <p:spPr/>
        <p:txBody>
          <a:bodyPr/>
          <a:lstStyle/>
          <a:p>
            <a:pPr marL="342900" indent="-342900">
              <a:buFont typeface="Arial" panose="020B0604020202020204" pitchFamily="34" charset="0"/>
              <a:buChar char="•"/>
            </a:pPr>
            <a:r>
              <a:rPr lang="en-US"/>
              <a:t>Live, quarterly webinars co-hosted with the Institute of Child Nutrition </a:t>
            </a:r>
          </a:p>
          <a:p>
            <a:pPr marL="342900" indent="-342900">
              <a:buFont typeface="Arial" panose="020B0604020202020204" pitchFamily="34" charset="0"/>
              <a:buChar char="•"/>
            </a:pPr>
            <a:r>
              <a:rPr lang="en-US"/>
              <a:t>Short, on-demand trainings (about 15 minutes in length)</a:t>
            </a:r>
          </a:p>
          <a:p>
            <a:pPr marL="342900" indent="-342900">
              <a:buFont typeface="Arial" panose="020B0604020202020204" pitchFamily="34" charset="0"/>
              <a:buChar char="•"/>
            </a:pPr>
            <a:endParaRPr lang="en-US"/>
          </a:p>
          <a:p>
            <a:endParaRPr lang="en-US"/>
          </a:p>
        </p:txBody>
      </p:sp>
      <p:pic>
        <p:nvPicPr>
          <p:cNvPr id="5" name="Picture 2" descr="An image taht  picture containing text, software, computer, screenshot&#10;&#10;">
            <a:extLst>
              <a:ext uri="{FF2B5EF4-FFF2-40B4-BE49-F238E27FC236}">
                <a16:creationId xmlns:a16="http://schemas.microsoft.com/office/drawing/2014/main" id="{B68B67B7-E6A5-1946-AAC2-AA200712886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09295" y="1542175"/>
            <a:ext cx="6848466" cy="545665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The Road to Successful Menu Planning for School Meals Training Series graphic, highlighting less added sugars and sodium in school meals">
            <a:extLst>
              <a:ext uri="{FF2B5EF4-FFF2-40B4-BE49-F238E27FC236}">
                <a16:creationId xmlns:a16="http://schemas.microsoft.com/office/drawing/2014/main" id="{7626B670-100E-80D6-608E-63133CEE57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19388" y="2787205"/>
            <a:ext cx="4263734" cy="2687747"/>
          </a:xfrm>
          <a:prstGeom prst="rect">
            <a:avLst/>
          </a:prstGeom>
        </p:spPr>
      </p:pic>
      <p:pic>
        <p:nvPicPr>
          <p:cNvPr id="8" name="Picture 7" descr="QR Code to the webinar enrollment page at https://theicn.docebosaas.com/learn/courses/447/usda-creating-your-road-map-to-school-menu-planning-success-september-19th-2024-3pm-est">
            <a:extLst>
              <a:ext uri="{FF2B5EF4-FFF2-40B4-BE49-F238E27FC236}">
                <a16:creationId xmlns:a16="http://schemas.microsoft.com/office/drawing/2014/main" id="{B1F5D3C2-CFD8-AE0E-03A0-75E80E5434A4}"/>
              </a:ext>
            </a:extLst>
          </p:cNvPr>
          <p:cNvPicPr>
            <a:picLocks noChangeAspect="1"/>
          </p:cNvPicPr>
          <p:nvPr/>
        </p:nvPicPr>
        <p:blipFill>
          <a:blip r:embed="rId5"/>
          <a:stretch>
            <a:fillRect/>
          </a:stretch>
        </p:blipFill>
        <p:spPr>
          <a:xfrm>
            <a:off x="7866479" y="2191351"/>
            <a:ext cx="1920505" cy="1873086"/>
          </a:xfrm>
          <a:prstGeom prst="rect">
            <a:avLst/>
          </a:prstGeom>
          <a:ln w="76200">
            <a:solidFill>
              <a:srgbClr val="F1A41E"/>
            </a:solidFill>
          </a:ln>
        </p:spPr>
      </p:pic>
      <p:pic>
        <p:nvPicPr>
          <p:cNvPr id="10" name="Picture 2" descr="Icon: Team Nutrition, USDA. ">
            <a:extLst>
              <a:ext uri="{FF2B5EF4-FFF2-40B4-BE49-F238E27FC236}">
                <a16:creationId xmlns:a16="http://schemas.microsoft.com/office/drawing/2014/main" id="{A50860A5-8DB3-99DF-FAD1-3902D2BE5342}"/>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932897" y="679939"/>
            <a:ext cx="1725403" cy="17181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Institute of Child Nutrition logo">
            <a:extLst>
              <a:ext uri="{FF2B5EF4-FFF2-40B4-BE49-F238E27FC236}">
                <a16:creationId xmlns:a16="http://schemas.microsoft.com/office/drawing/2014/main" id="{895361C8-E13C-FDA5-9D54-960E5B50A7E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720572" y="4231938"/>
            <a:ext cx="2212325" cy="533209"/>
          </a:xfrm>
          <a:prstGeom prst="rect">
            <a:avLst/>
          </a:prstGeom>
        </p:spPr>
      </p:pic>
      <p:sp>
        <p:nvSpPr>
          <p:cNvPr id="12" name="TextBox 11" descr="QR code to the registration form for the Creating Your Road Map to &#10;School Menu Planning Success webinar at https://theicn.docebosaas.com/learn/courses/447/usda-creating-your-road-map-to-school-menu-planning-success-september-19th-2024-3pm-est">
            <a:extLst>
              <a:ext uri="{FF2B5EF4-FFF2-40B4-BE49-F238E27FC236}">
                <a16:creationId xmlns:a16="http://schemas.microsoft.com/office/drawing/2014/main" id="{67B7565D-0F1A-F489-6DDA-65FC5D0AE767}"/>
              </a:ext>
            </a:extLst>
          </p:cNvPr>
          <p:cNvSpPr txBox="1"/>
          <p:nvPr/>
        </p:nvSpPr>
        <p:spPr>
          <a:xfrm>
            <a:off x="5805900" y="4789681"/>
            <a:ext cx="6041661"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libri"/>
                <a:ea typeface="+mn-ea"/>
                <a:cs typeface="+mn-cs"/>
              </a:rPr>
              <a:t>“Creating Your Road Map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libri"/>
                <a:ea typeface="+mn-ea"/>
                <a:cs typeface="+mn-cs"/>
              </a:rPr>
              <a:t>School Menu Planning Success”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n-ea"/>
                <a:cs typeface="+mn-cs"/>
              </a:rPr>
              <a:t>September 19, 2024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n-ea"/>
                <a:cs typeface="+mn-cs"/>
              </a:rPr>
              <a:t>3:00-4:00pm EST</a:t>
            </a:r>
          </a:p>
        </p:txBody>
      </p:sp>
    </p:spTree>
    <p:extLst>
      <p:ext uri="{BB962C8B-B14F-4D97-AF65-F5344CB8AC3E}">
        <p14:creationId xmlns:p14="http://schemas.microsoft.com/office/powerpoint/2010/main" val="37832364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A8C34A-C528-4647-81A4-6B5ADB3BB25B}"/>
              </a:ext>
            </a:extLst>
          </p:cNvPr>
          <p:cNvSpPr>
            <a:spLocks noGrp="1"/>
          </p:cNvSpPr>
          <p:nvPr>
            <p:ph type="title" idx="4294967295"/>
          </p:nvPr>
        </p:nvSpPr>
        <p:spPr>
          <a:xfrm>
            <a:off x="3400425" y="4214813"/>
            <a:ext cx="5627688" cy="11731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6000" b="1" i="0" u="none" strike="noStrike" kern="1200" cap="none" spc="0" normalizeH="0" baseline="0" noProof="0" dirty="0">
                <a:ln>
                  <a:noFill/>
                </a:ln>
                <a:solidFill>
                  <a:srgbClr val="FFFFFF"/>
                </a:solidFill>
                <a:effectLst/>
                <a:uLnTx/>
                <a:uFillTx/>
                <a:latin typeface="+mn-lt"/>
                <a:ea typeface="+mn-ea"/>
                <a:cs typeface="+mn-cs"/>
              </a:rPr>
              <a:t>Questions</a:t>
            </a:r>
            <a:endParaRPr kumimoji="0" lang="en-US" sz="3200" b="0" i="0" u="none" strike="noStrike" kern="1200" cap="none" spc="0" normalizeH="0" baseline="0" noProof="0" dirty="0">
              <a:ln>
                <a:noFill/>
              </a:ln>
              <a:solidFill>
                <a:srgbClr val="FFFFFF"/>
              </a:solidFill>
              <a:effectLst/>
              <a:uLnTx/>
              <a:uFillTx/>
              <a:latin typeface="+mn-lt"/>
              <a:ea typeface="+mn-ea"/>
              <a:cs typeface="Calibri"/>
            </a:endParaRPr>
          </a:p>
        </p:txBody>
      </p:sp>
      <p:sp>
        <p:nvSpPr>
          <p:cNvPr id="3" name="Rectangle 2">
            <a:extLst>
              <a:ext uri="{FF2B5EF4-FFF2-40B4-BE49-F238E27FC236}">
                <a16:creationId xmlns:a16="http://schemas.microsoft.com/office/drawing/2014/main" id="{A18073D3-BFB2-0797-E5BE-8A96779D6F87}"/>
              </a:ext>
              <a:ext uri="{C183D7F6-B498-43B3-948B-1728B52AA6E4}">
                <adec:decorative xmlns:adec="http://schemas.microsoft.com/office/drawing/2017/decorative" val="1"/>
              </a:ext>
            </a:extLst>
          </p:cNvPr>
          <p:cNvSpPr/>
          <p:nvPr/>
        </p:nvSpPr>
        <p:spPr>
          <a:xfrm>
            <a:off x="0" y="0"/>
            <a:ext cx="12192000" cy="3429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cxnSp>
        <p:nvCxnSpPr>
          <p:cNvPr id="5" name="Straight Connector 4">
            <a:extLst>
              <a:ext uri="{FF2B5EF4-FFF2-40B4-BE49-F238E27FC236}">
                <a16:creationId xmlns:a16="http://schemas.microsoft.com/office/drawing/2014/main" id="{C47CC839-B424-CCD5-D508-D2E33FCC5CB3}"/>
              </a:ext>
              <a:ext uri="{C183D7F6-B498-43B3-948B-1728B52AA6E4}">
                <adec:decorative xmlns:adec="http://schemas.microsoft.com/office/drawing/2017/decorative" val="1"/>
              </a:ext>
            </a:extLst>
          </p:cNvPr>
          <p:cNvCxnSpPr/>
          <p:nvPr/>
        </p:nvCxnSpPr>
        <p:spPr>
          <a:xfrm>
            <a:off x="0" y="3435063"/>
            <a:ext cx="12192000" cy="0"/>
          </a:xfrm>
          <a:prstGeom prst="line">
            <a:avLst/>
          </a:prstGeom>
          <a:ln w="57150"/>
        </p:spPr>
        <p:style>
          <a:lnRef idx="2">
            <a:schemeClr val="accent1"/>
          </a:lnRef>
          <a:fillRef idx="0">
            <a:schemeClr val="accent1"/>
          </a:fillRef>
          <a:effectRef idx="1">
            <a:schemeClr val="accent1"/>
          </a:effectRef>
          <a:fontRef idx="minor">
            <a:schemeClr val="tx1"/>
          </a:fontRef>
        </p:style>
      </p:cxnSp>
      <p:pic>
        <p:nvPicPr>
          <p:cNvPr id="6" name="Picture 5" descr="Art of the Meal Talk webinar series, which includes representation of school nutrition professionals and the five meal components">
            <a:extLst>
              <a:ext uri="{FF2B5EF4-FFF2-40B4-BE49-F238E27FC236}">
                <a16:creationId xmlns:a16="http://schemas.microsoft.com/office/drawing/2014/main" id="{3C5264B9-1389-ED16-931D-030ED0CB654E}"/>
              </a:ext>
            </a:extLst>
          </p:cNvPr>
          <p:cNvPicPr>
            <a:picLocks noChangeAspect="1"/>
          </p:cNvPicPr>
          <p:nvPr/>
        </p:nvPicPr>
        <p:blipFill>
          <a:blip r:embed="rId3"/>
          <a:stretch>
            <a:fillRect/>
          </a:stretch>
        </p:blipFill>
        <p:spPr>
          <a:xfrm>
            <a:off x="4258235" y="191060"/>
            <a:ext cx="3218329" cy="2925855"/>
          </a:xfrm>
          <a:prstGeom prst="rect">
            <a:avLst/>
          </a:prstGeom>
        </p:spPr>
      </p:pic>
      <p:sp>
        <p:nvSpPr>
          <p:cNvPr id="8" name="TextBox 7">
            <a:extLst>
              <a:ext uri="{FF2B5EF4-FFF2-40B4-BE49-F238E27FC236}">
                <a16:creationId xmlns:a16="http://schemas.microsoft.com/office/drawing/2014/main" id="{63F7852B-1CD6-D64F-1177-F599CBE6D150}"/>
              </a:ext>
            </a:extLst>
          </p:cNvPr>
          <p:cNvSpPr txBox="1"/>
          <p:nvPr/>
        </p:nvSpPr>
        <p:spPr>
          <a:xfrm>
            <a:off x="0" y="3839417"/>
            <a:ext cx="1219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a:ea typeface="+mn-ea"/>
                <a:cs typeface="+mn-cs"/>
              </a:rPr>
              <a:t>Please direct your questions to “All Panelists” in the drop-down menu under the Q&amp;A section of your screen. </a:t>
            </a:r>
          </a:p>
        </p:txBody>
      </p:sp>
    </p:spTree>
    <p:extLst>
      <p:ext uri="{BB962C8B-B14F-4D97-AF65-F5344CB8AC3E}">
        <p14:creationId xmlns:p14="http://schemas.microsoft.com/office/powerpoint/2010/main" val="41077306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087D77-7E10-42FA-A435-96D0CDBFF8C4}"/>
              </a:ext>
            </a:extLst>
          </p:cNvPr>
          <p:cNvSpPr>
            <a:spLocks noGrp="1"/>
          </p:cNvSpPr>
          <p:nvPr>
            <p:ph type="title" idx="4294967295"/>
          </p:nvPr>
        </p:nvSpPr>
        <p:spPr>
          <a:xfrm>
            <a:off x="427038" y="530225"/>
            <a:ext cx="11871325" cy="5762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800" b="1" i="0" u="none" strike="noStrike" kern="1200" cap="none" spc="0" normalizeH="0" baseline="0" noProof="0" dirty="0">
                <a:ln>
                  <a:noFill/>
                </a:ln>
                <a:solidFill>
                  <a:srgbClr val="008C4A"/>
                </a:solidFill>
                <a:effectLst/>
                <a:uLnTx/>
                <a:uFillTx/>
                <a:latin typeface="+mn-lt"/>
                <a:ea typeface="+mn-ea"/>
                <a:cs typeface="+mn-cs"/>
              </a:rPr>
              <a:t>What steps do you plan to take after attending today’s webinar?</a:t>
            </a:r>
          </a:p>
        </p:txBody>
      </p:sp>
      <p:sp>
        <p:nvSpPr>
          <p:cNvPr id="3" name="Text Placeholder 2">
            <a:extLst>
              <a:ext uri="{FF2B5EF4-FFF2-40B4-BE49-F238E27FC236}">
                <a16:creationId xmlns:a16="http://schemas.microsoft.com/office/drawing/2014/main" id="{CB71F347-A1CF-4B00-8E3B-E2EB6A292B65}"/>
              </a:ext>
            </a:extLst>
          </p:cNvPr>
          <p:cNvSpPr>
            <a:spLocks noGrp="1"/>
          </p:cNvSpPr>
          <p:nvPr>
            <p:ph type="body" sz="quarter" idx="15"/>
          </p:nvPr>
        </p:nvSpPr>
        <p:spPr>
          <a:xfrm>
            <a:off x="533700" y="1137721"/>
            <a:ext cx="8007349" cy="309239"/>
          </a:xfrm>
        </p:spPr>
        <p:txBody>
          <a:bodyPr/>
          <a:lstStyle/>
          <a:p>
            <a:r>
              <a:rPr lang="en-US"/>
              <a:t>Choose all that apply</a:t>
            </a:r>
          </a:p>
        </p:txBody>
      </p:sp>
      <p:sp>
        <p:nvSpPr>
          <p:cNvPr id="4" name="Content Placeholder 3">
            <a:extLst>
              <a:ext uri="{FF2B5EF4-FFF2-40B4-BE49-F238E27FC236}">
                <a16:creationId xmlns:a16="http://schemas.microsoft.com/office/drawing/2014/main" id="{523BE746-0624-4D33-8DD3-274E653390CA}"/>
              </a:ext>
            </a:extLst>
          </p:cNvPr>
          <p:cNvSpPr>
            <a:spLocks noGrp="1"/>
          </p:cNvSpPr>
          <p:nvPr>
            <p:ph idx="1"/>
          </p:nvPr>
        </p:nvSpPr>
        <p:spPr>
          <a:xfrm>
            <a:off x="533700" y="1576263"/>
            <a:ext cx="10166384" cy="4144016"/>
          </a:xfrm>
        </p:spPr>
        <p:txBody>
          <a:bodyPr vert="horz" lIns="91440" tIns="45720" rIns="91440" bIns="45720" rtlCol="0" anchor="t">
            <a:normAutofit/>
          </a:bodyPr>
          <a:lstStyle/>
          <a:p>
            <a:pPr marL="457200" indent="-457200">
              <a:buFont typeface="+mj-lt"/>
              <a:buAutoNum type="alphaUcPeriod"/>
            </a:pPr>
            <a:r>
              <a:rPr lang="en-US" sz="3600" dirty="0"/>
              <a:t>Identify breakfast items that are high in added sugars on my breakfast menu.</a:t>
            </a:r>
          </a:p>
          <a:p>
            <a:pPr marL="457200" indent="-457200">
              <a:buFont typeface="+mj-lt"/>
              <a:buAutoNum type="alphaUcPeriod"/>
            </a:pPr>
            <a:r>
              <a:rPr lang="en-US" sz="3600" dirty="0"/>
              <a:t>Discuss product needs with vendors.</a:t>
            </a:r>
          </a:p>
          <a:p>
            <a:pPr marL="457200" indent="-457200">
              <a:buFont typeface="+mj-lt"/>
              <a:buAutoNum type="alphaUcPeriod"/>
            </a:pPr>
            <a:r>
              <a:rPr lang="en-US" sz="3600" dirty="0"/>
              <a:t>Explore recipes that are lower in added sugars. </a:t>
            </a:r>
          </a:p>
          <a:p>
            <a:pPr marL="457200" indent="-457200">
              <a:buFont typeface="+mj-lt"/>
              <a:buAutoNum type="alphaUcPeriod"/>
            </a:pPr>
            <a:r>
              <a:rPr lang="en-US" sz="3600" dirty="0"/>
              <a:t>Seek student input via taste-testing and surveys.</a:t>
            </a:r>
          </a:p>
          <a:p>
            <a:pPr marL="457200" indent="-457200">
              <a:buFont typeface="+mj-lt"/>
              <a:buAutoNum type="alphaUcPeriod"/>
            </a:pPr>
            <a:r>
              <a:rPr lang="en-US" sz="3600" dirty="0"/>
              <a:t>Apply for a Breakfast Trailblazer Award! </a:t>
            </a:r>
          </a:p>
        </p:txBody>
      </p:sp>
    </p:spTree>
    <p:extLst>
      <p:ext uri="{BB962C8B-B14F-4D97-AF65-F5344CB8AC3E}">
        <p14:creationId xmlns:p14="http://schemas.microsoft.com/office/powerpoint/2010/main" val="30548099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A4727F-CBCB-4651-83F7-28698B654988}"/>
              </a:ext>
            </a:extLst>
          </p:cNvPr>
          <p:cNvSpPr>
            <a:spLocks noGrp="1"/>
          </p:cNvSpPr>
          <p:nvPr>
            <p:ph type="title" idx="4294967295"/>
          </p:nvPr>
        </p:nvSpPr>
        <p:spPr>
          <a:xfrm>
            <a:off x="533400" y="465138"/>
            <a:ext cx="8007350" cy="519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1" i="0" u="none" strike="noStrike" kern="1200" cap="none" spc="0" normalizeH="0" baseline="0" noProof="0" dirty="0">
                <a:ln>
                  <a:noFill/>
                </a:ln>
                <a:solidFill>
                  <a:srgbClr val="008C4A"/>
                </a:solidFill>
                <a:effectLst/>
                <a:uLnTx/>
                <a:uFillTx/>
                <a:latin typeface="+mn-lt"/>
                <a:ea typeface="+mn-ea"/>
                <a:cs typeface="+mn-cs"/>
              </a:rPr>
              <a:t>After today’s webinar….</a:t>
            </a:r>
          </a:p>
        </p:txBody>
      </p:sp>
      <p:sp>
        <p:nvSpPr>
          <p:cNvPr id="4" name="Content Placeholder 3">
            <a:extLst>
              <a:ext uri="{FF2B5EF4-FFF2-40B4-BE49-F238E27FC236}">
                <a16:creationId xmlns:a16="http://schemas.microsoft.com/office/drawing/2014/main" id="{FCD06DEE-F926-4D1E-BFC7-B3F543E03806}"/>
              </a:ext>
            </a:extLst>
          </p:cNvPr>
          <p:cNvSpPr>
            <a:spLocks noGrp="1"/>
          </p:cNvSpPr>
          <p:nvPr>
            <p:ph idx="1"/>
          </p:nvPr>
        </p:nvSpPr>
        <p:spPr>
          <a:xfrm>
            <a:off x="533700" y="1310972"/>
            <a:ext cx="10124307" cy="5240984"/>
          </a:xfrm>
        </p:spPr>
        <p:txBody>
          <a:bodyPr vert="horz" lIns="91440" tIns="45720" rIns="91440" bIns="45720" rtlCol="0" anchor="t">
            <a:noAutofit/>
          </a:bodyPr>
          <a:lstStyle/>
          <a:p>
            <a:pPr marL="342900" indent="-342900">
              <a:buFont typeface="Arial" panose="020B0604020202020204" pitchFamily="34" charset="0"/>
              <a:buChar char="•"/>
            </a:pPr>
            <a:r>
              <a:rPr lang="en-US" b="1"/>
              <a:t>September 13: </a:t>
            </a:r>
            <a:r>
              <a:rPr lang="en-US"/>
              <a:t>All who registered for this webinar will receive an email with the websites mentioned today. </a:t>
            </a:r>
          </a:p>
          <a:p>
            <a:pPr marL="342900" indent="-342900">
              <a:buFont typeface="Arial" panose="020B0604020202020204" pitchFamily="34" charset="0"/>
              <a:buChar char="•"/>
            </a:pPr>
            <a:r>
              <a:rPr lang="en-US" b="1"/>
              <a:t>September 26: </a:t>
            </a:r>
            <a:r>
              <a:rPr lang="en-US"/>
              <a:t>All who attended this entire webinar will receive </a:t>
            </a:r>
            <a:r>
              <a:rPr lang="en-US" b="1"/>
              <a:t>a certificate of attendance </a:t>
            </a:r>
            <a:r>
              <a:rPr lang="en-US"/>
              <a:t>via email.</a:t>
            </a:r>
            <a:endParaRPr lang="en-US">
              <a:cs typeface="Calibri"/>
            </a:endParaRPr>
          </a:p>
          <a:p>
            <a:pPr marL="1085850" lvl="1" indent="-342900">
              <a:buFont typeface="Arial" panose="020B0604020202020204" pitchFamily="34" charset="0"/>
              <a:buChar char="•"/>
            </a:pPr>
            <a:r>
              <a:rPr lang="en-US"/>
              <a:t>If you watched this webinar with others, you may print out a certificate for each person. </a:t>
            </a:r>
            <a:endParaRPr lang="en-US">
              <a:cs typeface="Calibri"/>
            </a:endParaRPr>
          </a:p>
          <a:p>
            <a:pPr marL="1085850" lvl="1" indent="-342900">
              <a:buFont typeface="Arial" panose="020B0604020202020204" pitchFamily="34" charset="0"/>
              <a:buChar char="•"/>
            </a:pPr>
            <a:r>
              <a:rPr lang="en-US"/>
              <a:t>This webinar counts toward USDA Professional Standards for School Nutrition Programs, Key Area 1000: Nutrition and Training Topic 1100: Menu Planning. </a:t>
            </a:r>
            <a:endParaRPr lang="en-US">
              <a:cs typeface="Calibri"/>
            </a:endParaRPr>
          </a:p>
          <a:p>
            <a:pPr marL="342900" indent="-342900">
              <a:buFont typeface="Arial" panose="020B0604020202020204" pitchFamily="34" charset="0"/>
              <a:buChar char="•"/>
            </a:pPr>
            <a:r>
              <a:rPr lang="en-US"/>
              <a:t>All who registered for this webinar will receive an email once the webinar has</a:t>
            </a:r>
            <a:br>
              <a:rPr lang="en-US"/>
            </a:br>
            <a:r>
              <a:rPr lang="en-US"/>
              <a:t> been made available on the Team Nutrition website. </a:t>
            </a:r>
            <a:endParaRPr lang="en-US">
              <a:cs typeface="Calibri"/>
            </a:endParaRPr>
          </a:p>
        </p:txBody>
      </p:sp>
      <p:pic>
        <p:nvPicPr>
          <p:cNvPr id="9" name="Graphic 8" descr="Email">
            <a:extLst>
              <a:ext uri="{FF2B5EF4-FFF2-40B4-BE49-F238E27FC236}">
                <a16:creationId xmlns:a16="http://schemas.microsoft.com/office/drawing/2014/main" id="{175E5A19-D52E-48EE-948C-B0121AF216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9959340" y="-60436"/>
            <a:ext cx="1569720" cy="1569720"/>
          </a:xfrm>
          <a:prstGeom prst="rect">
            <a:avLst/>
          </a:prstGeom>
        </p:spPr>
      </p:pic>
      <p:pic>
        <p:nvPicPr>
          <p:cNvPr id="3" name="Picture 2" descr="Girl eating strawberry yogurt">
            <a:extLst>
              <a:ext uri="{FF2B5EF4-FFF2-40B4-BE49-F238E27FC236}">
                <a16:creationId xmlns:a16="http://schemas.microsoft.com/office/drawing/2014/main" id="{89AE9274-ABBD-8082-7A6B-8B62B791D436}"/>
              </a:ext>
            </a:extLst>
          </p:cNvPr>
          <p:cNvPicPr>
            <a:picLocks noChangeAspect="1"/>
          </p:cNvPicPr>
          <p:nvPr/>
        </p:nvPicPr>
        <p:blipFill>
          <a:blip r:embed="rId5"/>
          <a:stretch>
            <a:fillRect/>
          </a:stretch>
        </p:blipFill>
        <p:spPr>
          <a:xfrm>
            <a:off x="8897697" y="3492799"/>
            <a:ext cx="3051775" cy="2776628"/>
          </a:xfrm>
          <a:prstGeom prst="rect">
            <a:avLst/>
          </a:prstGeom>
        </p:spPr>
      </p:pic>
    </p:spTree>
    <p:extLst>
      <p:ext uri="{BB962C8B-B14F-4D97-AF65-F5344CB8AC3E}">
        <p14:creationId xmlns:p14="http://schemas.microsoft.com/office/powerpoint/2010/main" val="3853370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60740"/>
            <a:ext cx="12192000" cy="879475"/>
          </a:xfrm>
        </p:spPr>
        <p:txBody>
          <a:bodyPr>
            <a:normAutofit/>
          </a:bodyPr>
          <a:lstStyle/>
          <a:p>
            <a:r>
              <a:rPr lang="en-US" sz="4400" b="1">
                <a:solidFill>
                  <a:srgbClr val="008000"/>
                </a:solidFill>
                <a:latin typeface="Arial" panose="020B0604020202020204" pitchFamily="34" charset="0"/>
                <a:cs typeface="Arial" panose="020B0604020202020204" pitchFamily="34" charset="0"/>
              </a:rPr>
              <a:t>Find More Information Here</a:t>
            </a:r>
          </a:p>
        </p:txBody>
      </p:sp>
      <p:sp>
        <p:nvSpPr>
          <p:cNvPr id="3" name="Rectangle 2">
            <a:extLst>
              <a:ext uri="{FF2B5EF4-FFF2-40B4-BE49-F238E27FC236}">
                <a16:creationId xmlns:a16="http://schemas.microsoft.com/office/drawing/2014/main" id="{41C8A346-E233-49DE-A922-AABED036DF84}"/>
              </a:ext>
            </a:extLst>
          </p:cNvPr>
          <p:cNvSpPr/>
          <p:nvPr/>
        </p:nvSpPr>
        <p:spPr>
          <a:xfrm>
            <a:off x="2323399" y="6354961"/>
            <a:ext cx="11654970"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This institution is an equal opportunity provider, employer, and lender.</a:t>
            </a:r>
          </a:p>
        </p:txBody>
      </p:sp>
      <p:pic>
        <p:nvPicPr>
          <p:cNvPr id="6" name="Picture 14">
            <a:extLst>
              <a:ext uri="{FF2B5EF4-FFF2-40B4-BE49-F238E27FC236}">
                <a16:creationId xmlns:a16="http://schemas.microsoft.com/office/drawing/2014/main" id="{83C29A1D-D484-4645-F6F3-42BF38AC422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5373479" y="3754597"/>
            <a:ext cx="1807626" cy="1806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ubtitle 2">
            <a:extLst>
              <a:ext uri="{FF2B5EF4-FFF2-40B4-BE49-F238E27FC236}">
                <a16:creationId xmlns:a16="http://schemas.microsoft.com/office/drawing/2014/main" id="{27BB1FBC-A68C-92BD-86B7-1E018E5E4232}"/>
              </a:ext>
            </a:extLst>
          </p:cNvPr>
          <p:cNvSpPr txBox="1">
            <a:spLocks/>
          </p:cNvSpPr>
          <p:nvPr/>
        </p:nvSpPr>
        <p:spPr>
          <a:xfrm>
            <a:off x="4613496" y="1990740"/>
            <a:ext cx="6932613" cy="709612"/>
          </a:xfrm>
          <a:prstGeom prst="rect">
            <a:avLst/>
          </a:prstGeom>
        </p:spPr>
        <p:txBody>
          <a:bodyPr vert="horz" lIns="91440" tIns="45720" rIns="91440" bIns="45720" rtlCol="0">
            <a:normAutofit/>
          </a:bodyPr>
          <a:lstStyle>
            <a:lvl1pPr marL="228531" indent="-228531" algn="l" defTabSz="914126" rtl="0" eaLnBrk="1" latinLnBrk="0" hangingPunct="1">
              <a:lnSpc>
                <a:spcPct val="90000"/>
              </a:lnSpc>
              <a:spcBef>
                <a:spcPts val="1000"/>
              </a:spcBef>
              <a:buFont typeface="Arial"/>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9pPr>
          </a:lstStyle>
          <a:p>
            <a:pPr marL="0" marR="0" lvl="0" indent="0" algn="l" defTabSz="914126" rtl="0" eaLnBrk="1" fontAlgn="auto" latinLnBrk="0" hangingPunct="1">
              <a:lnSpc>
                <a:spcPct val="100000"/>
              </a:lnSpc>
              <a:spcBef>
                <a:spcPts val="0"/>
              </a:spcBef>
              <a:spcAft>
                <a:spcPts val="4000"/>
              </a:spcAft>
              <a:buClrTx/>
              <a:buSzTx/>
              <a:buFont typeface="Arial"/>
              <a:buNone/>
              <a:tabLst/>
              <a:defRPr/>
            </a:pPr>
            <a:r>
              <a:rPr kumimoji="0" lang="en-US" sz="2800" b="1" i="0" u="sng" strike="noStrike" kern="1200" cap="none" spc="0" normalizeH="0" baseline="0" noProof="0">
                <a:ln>
                  <a:noFill/>
                </a:ln>
                <a:solidFill>
                  <a:srgbClr val="0070C0"/>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TeamNutrition.USDA.gov</a:t>
            </a:r>
            <a:endParaRPr kumimoji="0" lang="en-US" sz="2800" b="1" i="0" u="sng" strike="noStrike" kern="1200" cap="none" spc="0" normalizeH="0" baseline="0" noProof="0">
              <a:ln>
                <a:noFill/>
              </a:ln>
              <a:solidFill>
                <a:srgbClr val="0070C0"/>
              </a:solidFill>
              <a:effectLst/>
              <a:uLnTx/>
              <a:uFillTx/>
              <a:latin typeface="Calibri" panose="020F0502020204030204"/>
              <a:ea typeface="+mn-ea"/>
              <a:cs typeface="+mn-cs"/>
            </a:endParaRPr>
          </a:p>
        </p:txBody>
      </p:sp>
      <p:sp>
        <p:nvSpPr>
          <p:cNvPr id="12" name="Text Placeholder 2">
            <a:extLst>
              <a:ext uri="{FF2B5EF4-FFF2-40B4-BE49-F238E27FC236}">
                <a16:creationId xmlns:a16="http://schemas.microsoft.com/office/drawing/2014/main" id="{56C08A19-689B-29CA-DB60-CF6004168473}"/>
              </a:ext>
            </a:extLst>
          </p:cNvPr>
          <p:cNvSpPr txBox="1">
            <a:spLocks/>
          </p:cNvSpPr>
          <p:nvPr/>
        </p:nvSpPr>
        <p:spPr>
          <a:xfrm>
            <a:off x="4783106" y="2789977"/>
            <a:ext cx="5296589" cy="521077"/>
          </a:xfrm>
          <a:prstGeom prst="rect">
            <a:avLst/>
          </a:prstGeom>
        </p:spPr>
        <p:txBody>
          <a:bodyPr lIns="0" tIns="45720" rIns="91440" bIns="4572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2800" b="1" i="0" u="sng" strike="noStrike" kern="1200" cap="none" spc="0" normalizeH="0" baseline="0" noProof="0">
                <a:ln>
                  <a:noFill/>
                </a:ln>
                <a:solidFill>
                  <a:srgbClr val="0070C0"/>
                </a:solidFill>
                <a:effectLst/>
                <a:uLnTx/>
                <a:uFillTx/>
                <a:latin typeface="Calibri"/>
                <a:ea typeface="+mn-ea"/>
                <a:cs typeface="Calibri"/>
                <a:hlinkClick r:id="rId5">
                  <a:extLst>
                    <a:ext uri="{A12FA001-AC4F-418D-AE19-62706E023703}">
                      <ahyp:hlinkClr xmlns:ahyp="http://schemas.microsoft.com/office/drawing/2018/hyperlinkcolor" val="tx"/>
                    </a:ext>
                  </a:extLst>
                </a:hlinkClick>
              </a:rPr>
              <a:t>TeamNutrition@USDA.gov</a:t>
            </a:r>
            <a:endParaRPr kumimoji="0" lang="en-US" sz="2800" b="1" i="0" u="sng" strike="noStrike" kern="1200" cap="none" spc="0" normalizeH="0" baseline="0" noProof="0">
              <a:ln>
                <a:noFill/>
              </a:ln>
              <a:solidFill>
                <a:srgbClr val="0070C0"/>
              </a:solidFill>
              <a:effectLst/>
              <a:uLnTx/>
              <a:uFillTx/>
              <a:latin typeface="Calibri"/>
              <a:ea typeface="+mn-ea"/>
              <a:cs typeface="Calibri"/>
            </a:endParaRPr>
          </a:p>
        </p:txBody>
      </p:sp>
      <p:pic>
        <p:nvPicPr>
          <p:cNvPr id="13" name="Picture 12" descr="Email Icon.">
            <a:extLst>
              <a:ext uri="{FF2B5EF4-FFF2-40B4-BE49-F238E27FC236}">
                <a16:creationId xmlns:a16="http://schemas.microsoft.com/office/drawing/2014/main" id="{67CD8B2A-A293-1735-ECE6-C728B59A5FA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008460" y="2683071"/>
            <a:ext cx="610527" cy="619006"/>
          </a:xfrm>
          <a:prstGeom prst="rect">
            <a:avLst/>
          </a:prstGeom>
        </p:spPr>
      </p:pic>
      <p:pic>
        <p:nvPicPr>
          <p:cNvPr id="17" name="Picture 16" descr="Hyperlink Icon.">
            <a:extLst>
              <a:ext uri="{FF2B5EF4-FFF2-40B4-BE49-F238E27FC236}">
                <a16:creationId xmlns:a16="http://schemas.microsoft.com/office/drawing/2014/main" id="{1C667906-2B03-39D6-7D79-8A0080DF357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010368" y="1969027"/>
            <a:ext cx="391541" cy="391541"/>
          </a:xfrm>
          <a:prstGeom prst="rect">
            <a:avLst/>
          </a:prstGeom>
        </p:spPr>
      </p:pic>
      <p:pic>
        <p:nvPicPr>
          <p:cNvPr id="16" name="Picture 15" descr="QR for online Team Nutrition print materials order form">
            <a:extLst>
              <a:ext uri="{FF2B5EF4-FFF2-40B4-BE49-F238E27FC236}">
                <a16:creationId xmlns:a16="http://schemas.microsoft.com/office/drawing/2014/main" id="{75863E10-C23C-AAEB-240E-D1A213B0B39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543058" y="3404506"/>
            <a:ext cx="1786724" cy="2232998"/>
          </a:xfrm>
          <a:prstGeom prst="rect">
            <a:avLst/>
          </a:prstGeom>
        </p:spPr>
      </p:pic>
      <p:pic>
        <p:nvPicPr>
          <p:cNvPr id="19" name="Picture 18" descr="QR code for Healthy Meals Incentives webpage">
            <a:extLst>
              <a:ext uri="{FF2B5EF4-FFF2-40B4-BE49-F238E27FC236}">
                <a16:creationId xmlns:a16="http://schemas.microsoft.com/office/drawing/2014/main" id="{49F7D60E-1220-A0B9-8879-42C5904205E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756269" y="1140930"/>
            <a:ext cx="2923034" cy="2923034"/>
          </a:xfrm>
          <a:prstGeom prst="rect">
            <a:avLst/>
          </a:prstGeom>
        </p:spPr>
      </p:pic>
      <p:pic>
        <p:nvPicPr>
          <p:cNvPr id="4" name="Picture 3" descr="Healthy Meals Incentives Recognition Awards. Join the Adventure. ">
            <a:extLst>
              <a:ext uri="{FF2B5EF4-FFF2-40B4-BE49-F238E27FC236}">
                <a16:creationId xmlns:a16="http://schemas.microsoft.com/office/drawing/2014/main" id="{258D9AC6-5234-7E5A-C21E-9855950D210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7714" y="3521455"/>
            <a:ext cx="3493675" cy="2332672"/>
          </a:xfrm>
          <a:prstGeom prst="rect">
            <a:avLst/>
          </a:prstGeom>
        </p:spPr>
      </p:pic>
      <p:pic>
        <p:nvPicPr>
          <p:cNvPr id="20" name="Picture 19" descr="QR for Team Nutrition webpage">
            <a:extLst>
              <a:ext uri="{FF2B5EF4-FFF2-40B4-BE49-F238E27FC236}">
                <a16:creationId xmlns:a16="http://schemas.microsoft.com/office/drawing/2014/main" id="{B1F5AB6B-F487-A60B-3DE6-A7F0268206E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45891" y="1340335"/>
            <a:ext cx="3152424" cy="2483911"/>
          </a:xfrm>
          <a:prstGeom prst="rect">
            <a:avLst/>
          </a:prstGeom>
        </p:spPr>
      </p:pic>
    </p:spTree>
    <p:extLst>
      <p:ext uri="{BB962C8B-B14F-4D97-AF65-F5344CB8AC3E}">
        <p14:creationId xmlns:p14="http://schemas.microsoft.com/office/powerpoint/2010/main" val="449539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8969D0A-7EFB-4A4B-9B9B-77ECCE00F227}"/>
              </a:ext>
            </a:extLst>
          </p:cNvPr>
          <p:cNvSpPr txBox="1">
            <a:spLocks noGrp="1"/>
          </p:cNvSpPr>
          <p:nvPr>
            <p:ph type="title" idx="4294967295"/>
          </p:nvPr>
        </p:nvSpPr>
        <p:spPr>
          <a:xfrm>
            <a:off x="2100640" y="461198"/>
            <a:ext cx="8748519"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8C4A"/>
                </a:solidFill>
                <a:effectLst/>
                <a:uLnTx/>
                <a:uFillTx/>
                <a:latin typeface="Calibri"/>
                <a:ea typeface="+mn-ea"/>
                <a:cs typeface="Arial" panose="020B0604020202020204" pitchFamily="34" charset="0"/>
              </a:rPr>
              <a:t>The Team Nutrition Initiative Supports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8C4A"/>
                </a:solidFill>
                <a:effectLst/>
                <a:uLnTx/>
                <a:uFillTx/>
                <a:latin typeface="Calibri"/>
                <a:ea typeface="+mn-ea"/>
                <a:cs typeface="Arial" panose="020B0604020202020204" pitchFamily="34" charset="0"/>
              </a:rPr>
              <a:t>Child Nutrition Programs by:</a:t>
            </a:r>
            <a:endParaRPr kumimoji="0" lang="es-US" sz="1800" b="1" i="0" u="none" strike="noStrike" kern="1200" cap="none" spc="0" normalizeH="0" baseline="0" noProof="0" dirty="0">
              <a:ln>
                <a:noFill/>
              </a:ln>
              <a:solidFill>
                <a:srgbClr val="008C4A"/>
              </a:solidFill>
              <a:effectLst/>
              <a:uLnTx/>
              <a:uFillTx/>
              <a:latin typeface="Calibri"/>
              <a:ea typeface="+mn-ea"/>
              <a:cs typeface="+mn-cs"/>
            </a:endParaRPr>
          </a:p>
        </p:txBody>
      </p:sp>
      <p:graphicFrame>
        <p:nvGraphicFramePr>
          <p:cNvPr id="6" name="Diagram 5" descr="Vertical Curve List of Team Nutrition's strategies">
            <a:extLst>
              <a:ext uri="{FF2B5EF4-FFF2-40B4-BE49-F238E27FC236}">
                <a16:creationId xmlns:a16="http://schemas.microsoft.com/office/drawing/2014/main" id="{3A7A1DB5-48A7-46F9-8BA9-BCEF2440F765}"/>
              </a:ext>
            </a:extLst>
          </p:cNvPr>
          <p:cNvGraphicFramePr/>
          <p:nvPr/>
        </p:nvGraphicFramePr>
        <p:xfrm>
          <a:off x="1904697" y="1538416"/>
          <a:ext cx="9477375" cy="4650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Image art of two silhouettes green and purple with the name Team Nutrition USDA." title="Team Nutrition Art">
            <a:extLst>
              <a:ext uri="{FF2B5EF4-FFF2-40B4-BE49-F238E27FC236}">
                <a16:creationId xmlns:a16="http://schemas.microsoft.com/office/drawing/2014/main" id="{E82A47D3-DDEC-4063-9655-2F772C3B8794}"/>
              </a:ext>
            </a:extLst>
          </p:cNvPr>
          <p:cNvPicPr>
            <a:picLocks noChangeAspect="1"/>
          </p:cNvPicPr>
          <p:nvPr/>
        </p:nvPicPr>
        <p:blipFill>
          <a:blip r:embed="rId8"/>
          <a:stretch>
            <a:fillRect/>
          </a:stretch>
        </p:blipFill>
        <p:spPr>
          <a:xfrm>
            <a:off x="497396" y="3030765"/>
            <a:ext cx="1665426" cy="1665426"/>
          </a:xfrm>
          <a:prstGeom prst="rect">
            <a:avLst/>
          </a:prstGeom>
        </p:spPr>
      </p:pic>
      <p:sp>
        <p:nvSpPr>
          <p:cNvPr id="8" name="Rectangle 7">
            <a:extLst>
              <a:ext uri="{FF2B5EF4-FFF2-40B4-BE49-F238E27FC236}">
                <a16:creationId xmlns:a16="http://schemas.microsoft.com/office/drawing/2014/main" id="{1E68C7B6-46B8-4337-A5CF-CD4B5A5C515C}"/>
              </a:ext>
            </a:extLst>
          </p:cNvPr>
          <p:cNvSpPr/>
          <p:nvPr/>
        </p:nvSpPr>
        <p:spPr>
          <a:xfrm>
            <a:off x="2269126" y="2002659"/>
            <a:ext cx="535724" cy="923330"/>
          </a:xfrm>
          <a:prstGeom prst="rect">
            <a:avLst/>
          </a:prstGeom>
          <a:noFill/>
        </p:spPr>
        <p:txBody>
          <a:bodyPr wrap="none" lIns="91440" tIns="45720" rIns="91440" bIns="45720" anchor="t">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w="11430"/>
                <a:solidFill>
                  <a:srgbClr val="008000"/>
                </a:solidFill>
                <a:effectLst>
                  <a:outerShdw blurRad="50800" dist="39000" dir="5460000" algn="tl">
                    <a:srgbClr val="000000">
                      <a:alpha val="38000"/>
                    </a:srgbClr>
                  </a:outerShdw>
                </a:effectLst>
                <a:uLnTx/>
                <a:uFillTx/>
                <a:latin typeface="Calibri"/>
                <a:ea typeface="+mn-ea"/>
                <a:cs typeface="+mn-cs"/>
              </a:rPr>
              <a:t>1</a:t>
            </a:r>
          </a:p>
        </p:txBody>
      </p:sp>
      <p:sp>
        <p:nvSpPr>
          <p:cNvPr id="9" name="Rectangle 8">
            <a:extLst>
              <a:ext uri="{FF2B5EF4-FFF2-40B4-BE49-F238E27FC236}">
                <a16:creationId xmlns:a16="http://schemas.microsoft.com/office/drawing/2014/main" id="{B5DCCB1D-7CF2-4EA3-AED1-C9AD4CA6E1E3}"/>
              </a:ext>
            </a:extLst>
          </p:cNvPr>
          <p:cNvSpPr/>
          <p:nvPr/>
        </p:nvSpPr>
        <p:spPr>
          <a:xfrm>
            <a:off x="2420947" y="3401813"/>
            <a:ext cx="872166" cy="923330"/>
          </a:xfrm>
          <a:prstGeom prst="rect">
            <a:avLst/>
          </a:prstGeom>
          <a:noFill/>
        </p:spPr>
        <p:txBody>
          <a:bodyPr wrap="square" lIns="91440" tIns="45720" rIns="91440" bIns="45720" anchor="t">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w="11430"/>
                <a:solidFill>
                  <a:srgbClr val="7030A0"/>
                </a:solidFill>
                <a:effectLst>
                  <a:outerShdw blurRad="50800" dist="39000" dir="5460000" algn="tl">
                    <a:srgbClr val="000000">
                      <a:alpha val="38000"/>
                    </a:srgbClr>
                  </a:outerShdw>
                </a:effectLst>
                <a:uLnTx/>
                <a:uFillTx/>
                <a:latin typeface="Calibri"/>
                <a:ea typeface="+mn-ea"/>
                <a:cs typeface="+mn-cs"/>
              </a:rPr>
              <a:t>2</a:t>
            </a:r>
          </a:p>
        </p:txBody>
      </p:sp>
      <p:sp>
        <p:nvSpPr>
          <p:cNvPr id="10" name="Rectangle 9">
            <a:extLst>
              <a:ext uri="{FF2B5EF4-FFF2-40B4-BE49-F238E27FC236}">
                <a16:creationId xmlns:a16="http://schemas.microsoft.com/office/drawing/2014/main" id="{8051987E-66F0-4A51-BCDA-2487C0C84DF7}"/>
              </a:ext>
            </a:extLst>
          </p:cNvPr>
          <p:cNvSpPr/>
          <p:nvPr/>
        </p:nvSpPr>
        <p:spPr>
          <a:xfrm>
            <a:off x="2100905" y="4800967"/>
            <a:ext cx="872166"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w="11430"/>
                <a:solidFill>
                  <a:srgbClr val="F79646">
                    <a:lumMod val="75000"/>
                  </a:srgbClr>
                </a:solidFill>
                <a:effectLst>
                  <a:outerShdw blurRad="50800" dist="39000" dir="5460000" algn="tl">
                    <a:srgbClr val="000000">
                      <a:alpha val="38000"/>
                    </a:srgbClr>
                  </a:outerShdw>
                </a:effectLst>
                <a:uLnTx/>
                <a:uFillTx/>
                <a:latin typeface="Calibri"/>
                <a:ea typeface="+mn-ea"/>
                <a:cs typeface="+mn-cs"/>
              </a:rPr>
              <a:t>3</a:t>
            </a:r>
          </a:p>
        </p:txBody>
      </p:sp>
    </p:spTree>
    <p:extLst>
      <p:ext uri="{BB962C8B-B14F-4D97-AF65-F5344CB8AC3E}">
        <p14:creationId xmlns:p14="http://schemas.microsoft.com/office/powerpoint/2010/main" val="547171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75C78C-BE6C-4BDD-B0EC-D301BE01B4FF}"/>
              </a:ext>
            </a:extLst>
          </p:cNvPr>
          <p:cNvSpPr>
            <a:spLocks noGrp="1"/>
          </p:cNvSpPr>
          <p:nvPr>
            <p:ph type="title" idx="4294967295"/>
          </p:nvPr>
        </p:nvSpPr>
        <p:spPr>
          <a:xfrm>
            <a:off x="533400" y="465138"/>
            <a:ext cx="8007350" cy="519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1" i="0" u="none" strike="noStrike" kern="1200" cap="none" spc="0" normalizeH="0" baseline="0" noProof="0" dirty="0">
                <a:ln>
                  <a:noFill/>
                </a:ln>
                <a:solidFill>
                  <a:srgbClr val="008C4A"/>
                </a:solidFill>
                <a:effectLst/>
                <a:uLnTx/>
                <a:uFillTx/>
                <a:latin typeface="+mn-lt"/>
                <a:ea typeface="+mn-ea"/>
                <a:cs typeface="+mn-cs"/>
              </a:rPr>
              <a:t>Learning Objectives</a:t>
            </a:r>
          </a:p>
        </p:txBody>
      </p:sp>
      <p:sp>
        <p:nvSpPr>
          <p:cNvPr id="15" name="Content Placeholder 14">
            <a:extLst>
              <a:ext uri="{FF2B5EF4-FFF2-40B4-BE49-F238E27FC236}">
                <a16:creationId xmlns:a16="http://schemas.microsoft.com/office/drawing/2014/main" id="{042A389B-9390-3588-CDD3-1622703A38D8}"/>
              </a:ext>
            </a:extLst>
          </p:cNvPr>
          <p:cNvSpPr>
            <a:spLocks noGrp="1"/>
          </p:cNvSpPr>
          <p:nvPr>
            <p:ph idx="1"/>
          </p:nvPr>
        </p:nvSpPr>
        <p:spPr>
          <a:xfrm>
            <a:off x="533700" y="1228725"/>
            <a:ext cx="10705800" cy="4509843"/>
          </a:xfrm>
        </p:spPr>
        <p:txBody>
          <a:bodyPr vert="horz" lIns="91440" tIns="45720" rIns="91440" bIns="45720" rtlCol="0" anchor="t">
            <a:normAutofit/>
          </a:bodyPr>
          <a:lstStyle/>
          <a:p>
            <a:pPr marL="285750" indent="-285750" fontAlgn="base">
              <a:buFont typeface="Arial" panose="020B0604020202020204" pitchFamily="34" charset="0"/>
              <a:buChar char="•"/>
            </a:pPr>
            <a:r>
              <a:rPr lang="en-US" sz="3000" b="0" i="0">
                <a:solidFill>
                  <a:srgbClr val="000000"/>
                </a:solidFill>
                <a:effectLst/>
                <a:highlight>
                  <a:srgbClr val="FFFFFF"/>
                </a:highlight>
              </a:rPr>
              <a:t>Identify strategies to reduce added sugars in school meals that reflect </a:t>
            </a:r>
            <a:r>
              <a:rPr lang="en-US" sz="3000">
                <a:solidFill>
                  <a:srgbClr val="000000"/>
                </a:solidFill>
                <a:highlight>
                  <a:srgbClr val="FFFFFF"/>
                </a:highlight>
              </a:rPr>
              <a:t>local </a:t>
            </a:r>
            <a:r>
              <a:rPr lang="en-US" sz="3000" b="0" i="0">
                <a:solidFill>
                  <a:srgbClr val="000000"/>
                </a:solidFill>
                <a:effectLst/>
                <a:highlight>
                  <a:srgbClr val="FFFFFF"/>
                </a:highlight>
              </a:rPr>
              <a:t>food preparation practices and taste preferences</a:t>
            </a:r>
          </a:p>
          <a:p>
            <a:pPr marL="285750" indent="-285750" algn="l" rtl="0" fontAlgn="base">
              <a:buFont typeface="Arial" panose="020B0604020202020204" pitchFamily="34" charset="0"/>
              <a:buChar char="•"/>
            </a:pPr>
            <a:r>
              <a:rPr lang="en-US" sz="3000" b="0" i="0">
                <a:solidFill>
                  <a:srgbClr val="000000"/>
                </a:solidFill>
                <a:effectLst/>
                <a:highlight>
                  <a:srgbClr val="FFFFFF"/>
                </a:highlight>
              </a:rPr>
              <a:t>Summarize best practices for incorporating menu items to reduce added sugars in school meals  </a:t>
            </a:r>
            <a:endParaRPr lang="en-US" sz="3000" b="0" i="0">
              <a:solidFill>
                <a:srgbClr val="000000"/>
              </a:solidFill>
              <a:effectLst/>
              <a:highlight>
                <a:srgbClr val="FFFFFF"/>
              </a:highlight>
              <a:cs typeface="Calibri"/>
            </a:endParaRPr>
          </a:p>
          <a:p>
            <a:pPr marL="285750" indent="-285750" fontAlgn="base">
              <a:buFont typeface="Arial" panose="020B0604020202020204" pitchFamily="34" charset="0"/>
              <a:buChar char="•"/>
            </a:pPr>
            <a:r>
              <a:rPr lang="en-US" sz="3000" b="0" i="0">
                <a:solidFill>
                  <a:srgbClr val="000000"/>
                </a:solidFill>
                <a:effectLst/>
                <a:highlight>
                  <a:srgbClr val="FFFFFF"/>
                </a:highlight>
              </a:rPr>
              <a:t>Discuss </a:t>
            </a:r>
            <a:r>
              <a:rPr lang="en-US" sz="3000">
                <a:solidFill>
                  <a:srgbClr val="000000"/>
                </a:solidFill>
                <a:highlight>
                  <a:srgbClr val="FFFFFF"/>
                </a:highlight>
              </a:rPr>
              <a:t>how Team</a:t>
            </a:r>
            <a:r>
              <a:rPr lang="en-US" sz="3000" b="0" i="0">
                <a:solidFill>
                  <a:srgbClr val="000000"/>
                </a:solidFill>
                <a:effectLst/>
                <a:highlight>
                  <a:srgbClr val="FFFFFF"/>
                </a:highlight>
              </a:rPr>
              <a:t> Nutrition resources</a:t>
            </a:r>
            <a:r>
              <a:rPr lang="en-US" sz="3000">
                <a:solidFill>
                  <a:srgbClr val="000000"/>
                </a:solidFill>
                <a:highlight>
                  <a:srgbClr val="FFFFFF"/>
                </a:highlight>
              </a:rPr>
              <a:t> can</a:t>
            </a:r>
            <a:r>
              <a:rPr lang="en-US" sz="3000" b="0" i="0">
                <a:solidFill>
                  <a:srgbClr val="000000"/>
                </a:solidFill>
                <a:effectLst/>
                <a:highlight>
                  <a:srgbClr val="FFFFFF"/>
                </a:highlight>
              </a:rPr>
              <a:t> help improve the nutritional quality of school meals and meet added sugars limits</a:t>
            </a:r>
            <a:endParaRPr lang="en-US" sz="3000" b="0" i="0">
              <a:solidFill>
                <a:srgbClr val="000000"/>
              </a:solidFill>
              <a:effectLst/>
              <a:highlight>
                <a:srgbClr val="FFFFFF"/>
              </a:highlight>
              <a:cs typeface="Calibri"/>
            </a:endParaRPr>
          </a:p>
          <a:p>
            <a:pPr marL="1085850" lvl="1" indent="-342900">
              <a:buClr>
                <a:srgbClr val="303031"/>
              </a:buClr>
              <a:buFont typeface="Arial" panose="020B0604020202020204" pitchFamily="34" charset="0"/>
              <a:buChar char="•"/>
            </a:pPr>
            <a:endParaRPr lang="en-US">
              <a:cs typeface="Calibri"/>
            </a:endParaRPr>
          </a:p>
        </p:txBody>
      </p:sp>
      <p:pic>
        <p:nvPicPr>
          <p:cNvPr id="4" name="Picture 5" descr="Meal Talk Webinar Graphic that includes a laptop and individuals with conversation bubbles ">
            <a:extLst>
              <a:ext uri="{FF2B5EF4-FFF2-40B4-BE49-F238E27FC236}">
                <a16:creationId xmlns:a16="http://schemas.microsoft.com/office/drawing/2014/main" id="{BD61C787-D0CA-C9CB-2ED2-EADE18EF83E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508094" y="4540135"/>
            <a:ext cx="2375506" cy="2076680"/>
          </a:xfrm>
          <a:prstGeom prst="rect">
            <a:avLst/>
          </a:prstGeom>
        </p:spPr>
      </p:pic>
    </p:spTree>
    <p:extLst>
      <p:ext uri="{BB962C8B-B14F-4D97-AF65-F5344CB8AC3E}">
        <p14:creationId xmlns:p14="http://schemas.microsoft.com/office/powerpoint/2010/main" val="1480099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087D77-7E10-42FA-A435-96D0CDBFF8C4}"/>
              </a:ext>
            </a:extLst>
          </p:cNvPr>
          <p:cNvSpPr>
            <a:spLocks noGrp="1"/>
          </p:cNvSpPr>
          <p:nvPr>
            <p:ph type="title" idx="4294967295"/>
          </p:nvPr>
        </p:nvSpPr>
        <p:spPr>
          <a:xfrm>
            <a:off x="533400" y="722313"/>
            <a:ext cx="11201400" cy="576262"/>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600" b="1" i="0" u="none" strike="noStrike" kern="1200" cap="none" spc="0" normalizeH="0" baseline="0" noProof="0" dirty="0">
                <a:ln>
                  <a:noFill/>
                </a:ln>
                <a:solidFill>
                  <a:srgbClr val="008C4A"/>
                </a:solidFill>
                <a:effectLst/>
                <a:uLnTx/>
                <a:uFillTx/>
                <a:latin typeface="+mn-lt"/>
                <a:ea typeface="+mn-ea"/>
                <a:cs typeface="+mn-cs"/>
              </a:rPr>
              <a:t>What menu planning strategies have you implemented to reduce added sugars in school meals?</a:t>
            </a:r>
          </a:p>
        </p:txBody>
      </p:sp>
      <p:sp>
        <p:nvSpPr>
          <p:cNvPr id="3" name="Text Placeholder 2">
            <a:extLst>
              <a:ext uri="{FF2B5EF4-FFF2-40B4-BE49-F238E27FC236}">
                <a16:creationId xmlns:a16="http://schemas.microsoft.com/office/drawing/2014/main" id="{CB71F347-A1CF-4B00-8E3B-E2EB6A292B65}"/>
              </a:ext>
            </a:extLst>
          </p:cNvPr>
          <p:cNvSpPr>
            <a:spLocks noGrp="1"/>
          </p:cNvSpPr>
          <p:nvPr>
            <p:ph type="body" sz="quarter" idx="15"/>
          </p:nvPr>
        </p:nvSpPr>
        <p:spPr>
          <a:xfrm>
            <a:off x="533700" y="1650389"/>
            <a:ext cx="8007349" cy="309239"/>
          </a:xfrm>
        </p:spPr>
        <p:txBody>
          <a:bodyPr/>
          <a:lstStyle/>
          <a:p>
            <a:r>
              <a:rPr lang="en-US"/>
              <a:t>Choose all that apply</a:t>
            </a:r>
          </a:p>
        </p:txBody>
      </p:sp>
      <p:sp>
        <p:nvSpPr>
          <p:cNvPr id="4" name="Content Placeholder 3">
            <a:extLst>
              <a:ext uri="{FF2B5EF4-FFF2-40B4-BE49-F238E27FC236}">
                <a16:creationId xmlns:a16="http://schemas.microsoft.com/office/drawing/2014/main" id="{523BE746-0624-4D33-8DD3-274E653390CA}"/>
              </a:ext>
            </a:extLst>
          </p:cNvPr>
          <p:cNvSpPr>
            <a:spLocks noGrp="1"/>
          </p:cNvSpPr>
          <p:nvPr>
            <p:ph idx="1"/>
          </p:nvPr>
        </p:nvSpPr>
        <p:spPr>
          <a:xfrm>
            <a:off x="533700" y="2199156"/>
            <a:ext cx="6525075" cy="3823540"/>
          </a:xfrm>
        </p:spPr>
        <p:txBody>
          <a:bodyPr vert="horz" lIns="91440" tIns="45720" rIns="91440" bIns="45720" rtlCol="0" anchor="t">
            <a:normAutofit fontScale="92500" lnSpcReduction="20000"/>
          </a:bodyPr>
          <a:lstStyle/>
          <a:p>
            <a:pPr marL="457200" indent="-457200">
              <a:buFont typeface="+mj-lt"/>
              <a:buAutoNum type="alphaUcPeriod"/>
            </a:pPr>
            <a:r>
              <a:rPr lang="en-US" sz="3000" dirty="0"/>
              <a:t>Offer unflavored, low-fat and fat-free milks only</a:t>
            </a:r>
          </a:p>
          <a:p>
            <a:pPr marL="457200" indent="-457200">
              <a:buFont typeface="+mj-lt"/>
              <a:buAutoNum type="alphaUcPeriod"/>
            </a:pPr>
            <a:r>
              <a:rPr lang="en-US" sz="3000" dirty="0">
                <a:cs typeface="Calibri"/>
              </a:rPr>
              <a:t>Offer grain-based desserts less frequently </a:t>
            </a:r>
          </a:p>
          <a:p>
            <a:pPr marL="457200" indent="-457200">
              <a:buFont typeface="+mj-lt"/>
              <a:buAutoNum type="alphaUcPeriod"/>
            </a:pPr>
            <a:r>
              <a:rPr lang="en-US" sz="3000" dirty="0">
                <a:cs typeface="Calibri"/>
              </a:rPr>
              <a:t>Offer breakfast cereals and yogurts lower in added sugars</a:t>
            </a:r>
          </a:p>
          <a:p>
            <a:pPr marL="457200" indent="-457200">
              <a:buFont typeface="+mj-lt"/>
              <a:buAutoNum type="alphaUcPeriod"/>
            </a:pPr>
            <a:r>
              <a:rPr lang="en-US" sz="3000" dirty="0">
                <a:cs typeface="Calibri"/>
              </a:rPr>
              <a:t>Offer more fresh fruit or unsweetened frozen fruit</a:t>
            </a:r>
          </a:p>
          <a:p>
            <a:pPr marL="457200" indent="-457200">
              <a:buFont typeface="+mj-lt"/>
              <a:buAutoNum type="alphaUcPeriod"/>
            </a:pPr>
            <a:r>
              <a:rPr lang="en-US" sz="3000" dirty="0">
                <a:cs typeface="Calibri"/>
              </a:rPr>
              <a:t>Other</a:t>
            </a:r>
          </a:p>
        </p:txBody>
      </p:sp>
      <p:pic>
        <p:nvPicPr>
          <p:cNvPr id="12290" name="Picture 2" descr="Image of a school age girl in cafeteria">
            <a:extLst>
              <a:ext uri="{FF2B5EF4-FFF2-40B4-BE49-F238E27FC236}">
                <a16:creationId xmlns:a16="http://schemas.microsoft.com/office/drawing/2014/main" id="{375C26B1-E0B2-2EB7-6591-FD94E98FC77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896598" y="1928150"/>
            <a:ext cx="4427894" cy="332092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4177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5C8C84-3C38-9214-4151-91C92EEEA65A}"/>
              </a:ext>
            </a:extLst>
          </p:cNvPr>
          <p:cNvSpPr txBox="1">
            <a:spLocks noGrp="1"/>
          </p:cNvSpPr>
          <p:nvPr>
            <p:ph type="title" idx="4294967295"/>
          </p:nvPr>
        </p:nvSpPr>
        <p:spPr>
          <a:xfrm>
            <a:off x="3004073" y="2983461"/>
            <a:ext cx="6180268"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The road to healthier school meals</a:t>
            </a:r>
          </a:p>
        </p:txBody>
      </p:sp>
      <p:sp>
        <p:nvSpPr>
          <p:cNvPr id="8" name="Text Placeholder 7">
            <a:extLst>
              <a:ext uri="{FF2B5EF4-FFF2-40B4-BE49-F238E27FC236}">
                <a16:creationId xmlns:a16="http://schemas.microsoft.com/office/drawing/2014/main" id="{10F94BA1-6DFD-2342-C736-E96ED375C780}"/>
              </a:ext>
            </a:extLst>
          </p:cNvPr>
          <p:cNvSpPr>
            <a:spLocks noGrp="1"/>
          </p:cNvSpPr>
          <p:nvPr>
            <p:ph type="body" sz="quarter" idx="14"/>
          </p:nvPr>
        </p:nvSpPr>
        <p:spPr/>
        <p:txBody>
          <a:bodyPr/>
          <a:lstStyle/>
          <a:p>
            <a:endParaRPr lang="en-US"/>
          </a:p>
        </p:txBody>
      </p:sp>
      <p:pic>
        <p:nvPicPr>
          <p:cNvPr id="1026" name="Picture 2" descr="The Road to Healthier School Meals shareable graphic">
            <a:extLst>
              <a:ext uri="{FF2B5EF4-FFF2-40B4-BE49-F238E27FC236}">
                <a16:creationId xmlns:a16="http://schemas.microsoft.com/office/drawing/2014/main" id="{FBF621BA-FC2D-9423-3F7E-E2ED54A3CC1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6856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5257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 with three people. Why Limit Added Sugars? Three out of four school-age children are eating and drinking too much added sugar each day. ">
            <a:extLst>
              <a:ext uri="{FF2B5EF4-FFF2-40B4-BE49-F238E27FC236}">
                <a16:creationId xmlns:a16="http://schemas.microsoft.com/office/drawing/2014/main" id="{63720097-9C18-0028-913C-B78DB0498DA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153665"/>
          </a:xfrm>
          <a:prstGeom prst="rect">
            <a:avLst/>
          </a:prstGeom>
        </p:spPr>
      </p:pic>
      <p:sp>
        <p:nvSpPr>
          <p:cNvPr id="4" name="Text Placeholder 3">
            <a:extLst>
              <a:ext uri="{FF2B5EF4-FFF2-40B4-BE49-F238E27FC236}">
                <a16:creationId xmlns:a16="http://schemas.microsoft.com/office/drawing/2014/main" id="{1A1D8DE7-48CA-BE28-3137-111738C18062}"/>
              </a:ext>
            </a:extLst>
          </p:cNvPr>
          <p:cNvSpPr>
            <a:spLocks noGrp="1"/>
          </p:cNvSpPr>
          <p:nvPr>
            <p:ph type="title" idx="4294967295"/>
          </p:nvPr>
        </p:nvSpPr>
        <p:spPr>
          <a:xfrm>
            <a:off x="111125" y="0"/>
            <a:ext cx="8007350" cy="8286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4000" b="1" i="0" u="none" strike="noStrike" kern="1200" cap="none" spc="0" normalizeH="0" baseline="0" noProof="0" dirty="0">
                <a:ln>
                  <a:noFill/>
                </a:ln>
                <a:solidFill>
                  <a:schemeClr val="bg1"/>
                </a:solidFill>
                <a:effectLst/>
                <a:uLnTx/>
                <a:uFillTx/>
                <a:latin typeface="+mn-lt"/>
                <a:ea typeface="+mn-ea"/>
                <a:cs typeface="+mn-cs"/>
              </a:rPr>
              <a:t>Why Limit Added Sugars?</a:t>
            </a:r>
          </a:p>
        </p:txBody>
      </p:sp>
    </p:spTree>
    <p:extLst>
      <p:ext uri="{BB962C8B-B14F-4D97-AF65-F5344CB8AC3E}">
        <p14:creationId xmlns:p14="http://schemas.microsoft.com/office/powerpoint/2010/main" val="1527386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B204CE6-1FAC-CFE3-A8C4-DA5C9403AB03}"/>
              </a:ext>
            </a:extLst>
          </p:cNvPr>
          <p:cNvSpPr>
            <a:spLocks noGrp="1"/>
          </p:cNvSpPr>
          <p:nvPr>
            <p:ph type="title" idx="4294967295"/>
          </p:nvPr>
        </p:nvSpPr>
        <p:spPr>
          <a:xfrm>
            <a:off x="533400" y="465138"/>
            <a:ext cx="9231313" cy="519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1" i="0" u="none" strike="noStrike" kern="1200" cap="none" spc="0" normalizeH="0" baseline="0" noProof="0" dirty="0">
                <a:ln>
                  <a:noFill/>
                </a:ln>
                <a:solidFill>
                  <a:srgbClr val="008C4A"/>
                </a:solidFill>
                <a:effectLst/>
                <a:uLnTx/>
                <a:uFillTx/>
                <a:latin typeface="+mn-lt"/>
                <a:ea typeface="+mn-ea"/>
                <a:cs typeface="+mn-cs"/>
              </a:rPr>
              <a:t>Top 10 Sources of Added Sugars at School Breakfast</a:t>
            </a:r>
          </a:p>
        </p:txBody>
      </p:sp>
      <p:grpSp>
        <p:nvGrpSpPr>
          <p:cNvPr id="5" name="Group 4" descr="Pictures of top sources of added sugars that include flavored milk, sweetened ready to eat breakfast cereal, syrups, frostings, and other condiments and toppings, muffins and sweet breads, granola bars and breakfast bars, toaster pastries, pancakes, waffles, and french toast, sweet crackers, cinnamon buns, sweetened yogurt. ">
            <a:extLst>
              <a:ext uri="{FF2B5EF4-FFF2-40B4-BE49-F238E27FC236}">
                <a16:creationId xmlns:a16="http://schemas.microsoft.com/office/drawing/2014/main" id="{EF710816-B57B-ED34-3AFB-DE423ED50316}"/>
              </a:ext>
            </a:extLst>
          </p:cNvPr>
          <p:cNvGrpSpPr/>
          <p:nvPr/>
        </p:nvGrpSpPr>
        <p:grpSpPr>
          <a:xfrm>
            <a:off x="1138338" y="1207476"/>
            <a:ext cx="9693784" cy="4501660"/>
            <a:chOff x="989102" y="2671713"/>
            <a:chExt cx="8743016" cy="3911986"/>
          </a:xfrm>
        </p:grpSpPr>
        <p:pic>
          <p:nvPicPr>
            <p:cNvPr id="6" name="Picture 5">
              <a:extLst>
                <a:ext uri="{FF2B5EF4-FFF2-40B4-BE49-F238E27FC236}">
                  <a16:creationId xmlns:a16="http://schemas.microsoft.com/office/drawing/2014/main" id="{18C18A74-1E54-A748-C5CC-58AB63F49B89}"/>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989102" y="2702093"/>
              <a:ext cx="6843934" cy="1875698"/>
            </a:xfrm>
            <a:prstGeom prst="rect">
              <a:avLst/>
            </a:prstGeom>
          </p:spPr>
        </p:pic>
        <p:pic>
          <p:nvPicPr>
            <p:cNvPr id="7" name="Picture 6">
              <a:extLst>
                <a:ext uri="{FF2B5EF4-FFF2-40B4-BE49-F238E27FC236}">
                  <a16:creationId xmlns:a16="http://schemas.microsoft.com/office/drawing/2014/main" id="{893B6D1E-319A-921E-942A-EE4DA14DE432}"/>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075612" y="4577791"/>
              <a:ext cx="5020388" cy="2005908"/>
            </a:xfrm>
            <a:prstGeom prst="rect">
              <a:avLst/>
            </a:prstGeom>
          </p:spPr>
        </p:pic>
        <p:pic>
          <p:nvPicPr>
            <p:cNvPr id="8" name="Picture 7">
              <a:extLst>
                <a:ext uri="{FF2B5EF4-FFF2-40B4-BE49-F238E27FC236}">
                  <a16:creationId xmlns:a16="http://schemas.microsoft.com/office/drawing/2014/main" id="{5C3C5F69-BF25-0310-5994-588B77B72810}"/>
                </a:ext>
              </a:extLst>
            </p:cNvPr>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287000" y="4577791"/>
              <a:ext cx="3369862" cy="1612774"/>
            </a:xfrm>
            <a:prstGeom prst="rect">
              <a:avLst/>
            </a:prstGeom>
          </p:spPr>
        </p:pic>
        <p:pic>
          <p:nvPicPr>
            <p:cNvPr id="9" name="Picture 8">
              <a:extLst>
                <a:ext uri="{FF2B5EF4-FFF2-40B4-BE49-F238E27FC236}">
                  <a16:creationId xmlns:a16="http://schemas.microsoft.com/office/drawing/2014/main" id="{D11D9775-97CC-30C8-2835-87108A4BF4E5}"/>
                </a:ext>
              </a:extLst>
            </p:cNvPr>
            <p:cNvPicPr>
              <a:picLocks noChangeAspect="1"/>
            </p:cNvPicPr>
            <p:nvPr/>
          </p:nvPicPr>
          <p:blipFill rotWithShape="1">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176719" y="2671713"/>
              <a:ext cx="1555399" cy="2005908"/>
            </a:xfrm>
            <a:prstGeom prst="rect">
              <a:avLst/>
            </a:prstGeom>
          </p:spPr>
        </p:pic>
      </p:grpSp>
    </p:spTree>
    <p:extLst>
      <p:ext uri="{BB962C8B-B14F-4D97-AF65-F5344CB8AC3E}">
        <p14:creationId xmlns:p14="http://schemas.microsoft.com/office/powerpoint/2010/main" val="2760195668"/>
      </p:ext>
    </p:extLst>
  </p:cSld>
  <p:clrMapOvr>
    <a:masterClrMapping/>
  </p:clrMapOvr>
</p:sld>
</file>

<file path=ppt/theme/theme1.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NETTA PPT TEMPLATE">
  <a:themeElements>
    <a:clrScheme name="NETTA PPT TEMPLATE">
      <a:dk1>
        <a:srgbClr val="000000"/>
      </a:dk1>
      <a:lt1>
        <a:srgbClr val="FFFFFF"/>
      </a:lt1>
      <a:dk2>
        <a:srgbClr val="E46D80"/>
      </a:dk2>
      <a:lt2>
        <a:srgbClr val="E75525"/>
      </a:lt2>
      <a:accent1>
        <a:srgbClr val="27AAE1"/>
      </a:accent1>
      <a:accent2>
        <a:srgbClr val="23408F"/>
      </a:accent2>
      <a:accent3>
        <a:srgbClr val="126B3F"/>
      </a:accent3>
      <a:accent4>
        <a:srgbClr val="8AAA3E"/>
      </a:accent4>
      <a:accent5>
        <a:srgbClr val="9E1F63"/>
      </a:accent5>
      <a:accent6>
        <a:srgbClr val="40404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89125"/>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1_NETTA PPT TEMPLATE">
  <a:themeElements>
    <a:clrScheme name="NETTA PPT TEMPLATE">
      <a:dk1>
        <a:srgbClr val="000000"/>
      </a:dk1>
      <a:lt1>
        <a:srgbClr val="FFFFFF"/>
      </a:lt1>
      <a:dk2>
        <a:srgbClr val="E46D80"/>
      </a:dk2>
      <a:lt2>
        <a:srgbClr val="E75525"/>
      </a:lt2>
      <a:accent1>
        <a:srgbClr val="27AAE1"/>
      </a:accent1>
      <a:accent2>
        <a:srgbClr val="23408F"/>
      </a:accent2>
      <a:accent3>
        <a:srgbClr val="126B3F"/>
      </a:accent3>
      <a:accent4>
        <a:srgbClr val="8AAA3E"/>
      </a:accent4>
      <a:accent5>
        <a:srgbClr val="9E1F63"/>
      </a:accent5>
      <a:accent6>
        <a:srgbClr val="40404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89125"/>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f38bbad-0bb0-41a7-b78f-084b382b3af7">
      <Terms xmlns="http://schemas.microsoft.com/office/infopath/2007/PartnerControls"/>
    </lcf76f155ced4ddcb4097134ff3c332f>
    <TaxCatchAll xmlns="73fb875a-8af9-4255-b008-0995492d31cd" xsi:nil="true"/>
    <Notes xmlns="df38bbad-0bb0-41a7-b78f-084b382b3af7" xsi:nil="true"/>
    <SharedWithUsers xmlns="e9322675-4e6c-4dcb-b08b-f40420b09916">
      <UserInfo>
        <DisplayName>Graff, Benjamin (CTR) - FNS</DisplayName>
        <AccountId>287</AccountId>
        <AccountType/>
      </UserInfo>
      <UserInfo>
        <DisplayName>Showell, Bethany - FNS</DisplayName>
        <AccountId>162</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45F41949DA2A940B8D082ECAF8F142D" ma:contentTypeVersion="17" ma:contentTypeDescription="Create a new document." ma:contentTypeScope="" ma:versionID="c7ce1ccdfc920db8e2e0d980605960f8">
  <xsd:schema xmlns:xsd="http://www.w3.org/2001/XMLSchema" xmlns:xs="http://www.w3.org/2001/XMLSchema" xmlns:p="http://schemas.microsoft.com/office/2006/metadata/properties" xmlns:ns2="df38bbad-0bb0-41a7-b78f-084b382b3af7" xmlns:ns3="e9322675-4e6c-4dcb-b08b-f40420b09916" xmlns:ns4="73fb875a-8af9-4255-b008-0995492d31cd" targetNamespace="http://schemas.microsoft.com/office/2006/metadata/properties" ma:root="true" ma:fieldsID="65e77a37c101bd2b64b8cf7b272099c9" ns2:_="" ns3:_="" ns4:_="">
    <xsd:import namespace="df38bbad-0bb0-41a7-b78f-084b382b3af7"/>
    <xsd:import namespace="e9322675-4e6c-4dcb-b08b-f40420b0991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4:TaxCatchAll" minOccurs="0"/>
                <xsd:element ref="ns2:MediaServiceLocation" minOccurs="0"/>
                <xsd:element ref="ns2:Note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38bbad-0bb0-41a7-b78f-084b382b3a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Notes" ma:index="22" nillable="true" ma:displayName="Notes" ma:format="Dropdown" ma:internalName="Notes">
      <xsd:simpleType>
        <xsd:restriction base="dms:Text">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322675-4e6c-4dcb-b08b-f40420b0991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a85c85e-d283-4619-96e9-bf549773bf29}" ma:internalName="TaxCatchAll" ma:showField="CatchAllData" ma:web="e9322675-4e6c-4dcb-b08b-f40420b099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28211B-C5A4-420D-877F-1BA4AF5B68AC}">
  <ds:schemaRefs>
    <ds:schemaRef ds:uri="http://schemas.microsoft.com/sharepoint/v3/contenttype/forms"/>
  </ds:schemaRefs>
</ds:datastoreItem>
</file>

<file path=customXml/itemProps2.xml><?xml version="1.0" encoding="utf-8"?>
<ds:datastoreItem xmlns:ds="http://schemas.openxmlformats.org/officeDocument/2006/customXml" ds:itemID="{3A4D721C-78BA-4814-9444-00680C60C8CD}">
  <ds:schemaRefs>
    <ds:schemaRef ds:uri="http://schemas.openxmlformats.org/package/2006/metadata/core-properties"/>
    <ds:schemaRef ds:uri="http://schemas.microsoft.com/office/infopath/2007/PartnerControls"/>
    <ds:schemaRef ds:uri="http://schemas.microsoft.com/office/2006/documentManagement/types"/>
    <ds:schemaRef ds:uri="http://purl.org/dc/terms/"/>
    <ds:schemaRef ds:uri="http://www.w3.org/XML/1998/namespace"/>
    <ds:schemaRef ds:uri="http://schemas.microsoft.com/office/2006/metadata/properties"/>
    <ds:schemaRef ds:uri="73fb875a-8af9-4255-b008-0995492d31cd"/>
    <ds:schemaRef ds:uri="http://purl.org/dc/elements/1.1/"/>
    <ds:schemaRef ds:uri="e9322675-4e6c-4dcb-b08b-f40420b09916"/>
    <ds:schemaRef ds:uri="df38bbad-0bb0-41a7-b78f-084b382b3af7"/>
    <ds:schemaRef ds:uri="http://purl.org/dc/dcmitype/"/>
  </ds:schemaRefs>
</ds:datastoreItem>
</file>

<file path=customXml/itemProps3.xml><?xml version="1.0" encoding="utf-8"?>
<ds:datastoreItem xmlns:ds="http://schemas.openxmlformats.org/officeDocument/2006/customXml" ds:itemID="{B3785A0F-1B07-4EA1-A64F-0F5901B2BB72}">
  <ds:schemaRefs>
    <ds:schemaRef ds:uri="73fb875a-8af9-4255-b008-0995492d31cd"/>
    <ds:schemaRef ds:uri="df38bbad-0bb0-41a7-b78f-084b382b3af7"/>
    <ds:schemaRef ds:uri="e9322675-4e6c-4dcb-b08b-f40420b0991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70</TotalTime>
  <Words>1162</Words>
  <Application>Microsoft Office PowerPoint</Application>
  <PresentationFormat>Widescreen</PresentationFormat>
  <Paragraphs>185</Paragraphs>
  <Slides>34</Slides>
  <Notes>34</Notes>
  <HiddenSlides>0</HiddenSlides>
  <MMClips>0</MMClips>
  <ScaleCrop>false</ScaleCrop>
  <HeadingPairs>
    <vt:vector size="6" baseType="variant">
      <vt:variant>
        <vt:lpstr>Fonts Used</vt:lpstr>
      </vt:variant>
      <vt:variant>
        <vt:i4>11</vt:i4>
      </vt:variant>
      <vt:variant>
        <vt:lpstr>Theme</vt:lpstr>
      </vt:variant>
      <vt:variant>
        <vt:i4>6</vt:i4>
      </vt:variant>
      <vt:variant>
        <vt:lpstr>Slide Titles</vt:lpstr>
      </vt:variant>
      <vt:variant>
        <vt:i4>34</vt:i4>
      </vt:variant>
    </vt:vector>
  </HeadingPairs>
  <TitlesOfParts>
    <vt:vector size="51" baseType="lpstr">
      <vt:lpstr>Aptos</vt:lpstr>
      <vt:lpstr>Arial</vt:lpstr>
      <vt:lpstr>Calibri</vt:lpstr>
      <vt:lpstr>Calibri Light</vt:lpstr>
      <vt:lpstr>Courier New</vt:lpstr>
      <vt:lpstr>Georgia</vt:lpstr>
      <vt:lpstr>Helvetica</vt:lpstr>
      <vt:lpstr>Open Sans</vt:lpstr>
      <vt:lpstr>Source Sans Pro</vt:lpstr>
      <vt:lpstr>Symbol</vt:lpstr>
      <vt:lpstr>Wingdings</vt:lpstr>
      <vt:lpstr>1_Cover Page</vt:lpstr>
      <vt:lpstr>5_Office Theme</vt:lpstr>
      <vt:lpstr>NETTA PPT TEMPLATE</vt:lpstr>
      <vt:lpstr>4_Office Theme</vt:lpstr>
      <vt:lpstr>6_Office Theme</vt:lpstr>
      <vt:lpstr>1_NETTA PPT TEMPLATE</vt:lpstr>
      <vt:lpstr>Reducing Added Sugars in School Meals </vt:lpstr>
      <vt:lpstr>Today’s Speakers</vt:lpstr>
      <vt:lpstr>Certificates</vt:lpstr>
      <vt:lpstr>The Team Nutrition Initiative Supports the  Child Nutrition Programs by:</vt:lpstr>
      <vt:lpstr>Learning Objectives</vt:lpstr>
      <vt:lpstr>What menu planning strategies have you implemented to reduce added sugars in school meals?</vt:lpstr>
      <vt:lpstr>The road to healthier school meals</vt:lpstr>
      <vt:lpstr>Why Limit Added Sugars?</vt:lpstr>
      <vt:lpstr>Top 10 Sources of Added Sugars at School Breakfast</vt:lpstr>
      <vt:lpstr>Added Sugars Limits</vt:lpstr>
      <vt:lpstr>Phase 1: Added Sugars Limits to Certain Products</vt:lpstr>
      <vt:lpstr>Phase 2: Overall Weekly Added Sugars Limits</vt:lpstr>
      <vt:lpstr>Implementation Timeline for updating the school meal standards final rule</vt:lpstr>
      <vt:lpstr>Final Rule Resources</vt:lpstr>
      <vt:lpstr>Reducing Added  Sugars in Action</vt:lpstr>
      <vt:lpstr>Healthy Meals Incentives Recognition Awards</vt:lpstr>
      <vt:lpstr>Panel Presenters</vt:lpstr>
      <vt:lpstr>Caralyn Mendoza Newman-Crows Landing  Unified School District</vt:lpstr>
      <vt:lpstr>Newman-Crows Landing Unified School District </vt:lpstr>
      <vt:lpstr>Phylicia Burford Thornton Fractional TWP District 215 </vt:lpstr>
      <vt:lpstr>Thornton Fractional TWP District 215 Profile</vt:lpstr>
      <vt:lpstr>Strategies to Reduce Added Sugars</vt:lpstr>
      <vt:lpstr>Resources</vt:lpstr>
      <vt:lpstr>Team Nutrition Back to School Webpage</vt:lpstr>
      <vt:lpstr>Reducing Added Sugars at School Breakfast Guide</vt:lpstr>
      <vt:lpstr>State Agency Standardized Recipes</vt:lpstr>
      <vt:lpstr>USDA Standardized Recipes</vt:lpstr>
      <vt:lpstr>Culinary Institute of Child Nutrition (CICN)</vt:lpstr>
      <vt:lpstr>Added Sugars for Nutrient Analysis</vt:lpstr>
      <vt:lpstr>The Road to Successful Menu Planning for School Meals</vt:lpstr>
      <vt:lpstr>Questions</vt:lpstr>
      <vt:lpstr>What steps do you plan to take after attending today’s webinar?</vt:lpstr>
      <vt:lpstr>After today’s webinar….</vt:lpstr>
      <vt:lpstr>Find More Information Here</vt:lpstr>
    </vt:vector>
  </TitlesOfParts>
  <Company>USDA-FNS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Kaylyn.Padovani@fns.usda.gov</dc:creator>
  <cp:lastModifiedBy>Padovani, Kaylyn - FNS</cp:lastModifiedBy>
  <cp:revision>3</cp:revision>
  <cp:lastPrinted>2023-09-29T15:02:39Z</cp:lastPrinted>
  <dcterms:created xsi:type="dcterms:W3CDTF">2020-02-11T15:41:57Z</dcterms:created>
  <dcterms:modified xsi:type="dcterms:W3CDTF">2024-09-26T14:46:49Z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0x010100B45F41949DA2A940B8D082ECAF8F142D</vt:lpwstr>
  </property>
  <property fmtid="{D5CDD505-2E9C-101B-9397-08002B2CF9AE}" pid="3" name="MediaServiceImageTags">
    <vt:lpwstr/>
  </property>
</Properties>
</file>