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86" r:id="rId5"/>
    <p:sldId id="288" r:id="rId6"/>
    <p:sldId id="2147378980" r:id="rId7"/>
    <p:sldId id="275" r:id="rId8"/>
    <p:sldId id="284" r:id="rId9"/>
    <p:sldId id="2147378986" r:id="rId10"/>
    <p:sldId id="289" r:id="rId11"/>
    <p:sldId id="267" r:id="rId12"/>
    <p:sldId id="2147378984" r:id="rId13"/>
    <p:sldId id="290" r:id="rId14"/>
    <p:sldId id="302" r:id="rId15"/>
    <p:sldId id="303" r:id="rId16"/>
    <p:sldId id="310" r:id="rId17"/>
    <p:sldId id="292" r:id="rId18"/>
    <p:sldId id="291" r:id="rId19"/>
    <p:sldId id="2147378987" r:id="rId20"/>
    <p:sldId id="293" r:id="rId21"/>
    <p:sldId id="294" r:id="rId22"/>
    <p:sldId id="295" r:id="rId23"/>
    <p:sldId id="311" r:id="rId24"/>
    <p:sldId id="268" r:id="rId25"/>
    <p:sldId id="269" r:id="rId26"/>
    <p:sldId id="273" r:id="rId27"/>
    <p:sldId id="296" r:id="rId28"/>
    <p:sldId id="297" r:id="rId29"/>
    <p:sldId id="283" r:id="rId30"/>
    <p:sldId id="28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s" id="{95AE7427-4903-DA4C-954C-7BEF827C57D2}">
          <p14:sldIdLst>
            <p14:sldId id="286"/>
            <p14:sldId id="288"/>
            <p14:sldId id="2147378980"/>
            <p14:sldId id="275"/>
            <p14:sldId id="284"/>
            <p14:sldId id="2147378986"/>
          </p14:sldIdLst>
        </p14:section>
        <p14:section name="Divider Slides" id="{4D73CAAA-F695-A349-915C-F516E86F65CB}">
          <p14:sldIdLst>
            <p14:sldId id="289"/>
            <p14:sldId id="267"/>
            <p14:sldId id="2147378984"/>
            <p14:sldId id="290"/>
            <p14:sldId id="302"/>
            <p14:sldId id="303"/>
            <p14:sldId id="310"/>
            <p14:sldId id="292"/>
            <p14:sldId id="291"/>
            <p14:sldId id="2147378987"/>
            <p14:sldId id="293"/>
            <p14:sldId id="294"/>
            <p14:sldId id="295"/>
            <p14:sldId id="311"/>
          </p14:sldIdLst>
        </p14:section>
        <p14:section name="Content Slides" id="{184FBA32-D719-3245-BD88-136A65D8352C}">
          <p14:sldIdLst>
            <p14:sldId id="268"/>
            <p14:sldId id="269"/>
            <p14:sldId id="273"/>
            <p14:sldId id="296"/>
            <p14:sldId id="297"/>
            <p14:sldId id="283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pos="312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53CE555-3E51-86BB-053A-B89CB3B194AD}" name="Hollie Ontrop (Porter Novelli)" initials="" userId="S::hollie.ontrop@porternovelli.com::6304c677-21c0-44ce-b268-7e4b8f587d7e" providerId="AD"/>
  <p188:author id="{D2E12979-2D47-8DC6-245C-61AEB2FF35E0}" name="Nanaka Suzuki (Porter Novelli)" initials="" userId="S::nanaka.suzuki@porternovelli.com::2cb59238-a5a8-4f23-9507-04db4c3f989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DCA6"/>
    <a:srgbClr val="00B5D9"/>
    <a:srgbClr val="FBA102"/>
    <a:srgbClr val="005941"/>
    <a:srgbClr val="FF00BF"/>
    <a:srgbClr val="002D72"/>
    <a:srgbClr val="00D7FF"/>
    <a:srgbClr val="FF9C00"/>
    <a:srgbClr val="FFC501"/>
    <a:srgbClr val="F7C0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7" autoAdjust="0"/>
    <p:restoredTop sz="94641" autoAdjust="0"/>
  </p:normalViewPr>
  <p:slideViewPr>
    <p:cSldViewPr snapToGrid="0">
      <p:cViewPr varScale="1">
        <p:scale>
          <a:sx n="70" d="100"/>
          <a:sy n="70" d="100"/>
        </p:scale>
        <p:origin x="1430" y="278"/>
      </p:cViewPr>
      <p:guideLst>
        <p:guide pos="312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4632" y="10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wman, Katie - FNA" userId="a2122542-1101-4c16-baf2-79ba03423b5d" providerId="ADAL" clId="{25FBA75C-6388-4A27-A771-556BCC776FA4}"/>
    <pc:docChg chg="modSld">
      <pc:chgData name="Newman, Katie - FNA" userId="a2122542-1101-4c16-baf2-79ba03423b5d" providerId="ADAL" clId="{25FBA75C-6388-4A27-A771-556BCC776FA4}" dt="2026-08-28T18:36:34.194" v="1" actId="20577"/>
      <pc:docMkLst>
        <pc:docMk/>
      </pc:docMkLst>
      <pc:sldChg chg="modSp mod">
        <pc:chgData name="Newman, Katie - FNA" userId="a2122542-1101-4c16-baf2-79ba03423b5d" providerId="ADAL" clId="{25FBA75C-6388-4A27-A771-556BCC776FA4}" dt="2026-08-28T18:36:34.194" v="1" actId="20577"/>
        <pc:sldMkLst>
          <pc:docMk/>
          <pc:sldMk cId="168777860" sldId="282"/>
        </pc:sldMkLst>
        <pc:spChg chg="mod">
          <ac:chgData name="Newman, Katie - FNA" userId="a2122542-1101-4c16-baf2-79ba03423b5d" providerId="ADAL" clId="{25FBA75C-6388-4A27-A771-556BCC776FA4}" dt="2026-08-28T18:36:34.194" v="1" actId="20577"/>
          <ac:spMkLst>
            <pc:docMk/>
            <pc:sldMk cId="168777860" sldId="282"/>
            <ac:spMk id="4" creationId="{908D3380-BF20-E886-F595-79286F348D6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i="0" dirty="0">
                <a:solidFill>
                  <a:srgbClr val="002D72"/>
                </a:solidFill>
                <a:latin typeface="Asap Black" pitchFamily="2" charset="77"/>
              </a:rPr>
              <a:t>Chart</a:t>
            </a:r>
            <a:r>
              <a:rPr lang="en-US" b="1" i="0" baseline="0" dirty="0">
                <a:solidFill>
                  <a:srgbClr val="002D72"/>
                </a:solidFill>
                <a:latin typeface="Asap Black" pitchFamily="2" charset="77"/>
              </a:rPr>
              <a:t> Title Here</a:t>
            </a:r>
            <a:endParaRPr lang="en-US" b="1" i="0" dirty="0">
              <a:solidFill>
                <a:srgbClr val="002D72"/>
              </a:solidFill>
              <a:latin typeface="Asap Black" pitchFamily="2" charset="77"/>
            </a:endParaRPr>
          </a:p>
        </c:rich>
      </c:tx>
      <c:layout>
        <c:manualLayout>
          <c:xMode val="edge"/>
          <c:yMode val="edge"/>
          <c:x val="0.3922304379921259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C501"/>
            </a:solidFill>
          </c:spPr>
          <c:dPt>
            <c:idx val="0"/>
            <c:bubble3D val="0"/>
            <c:spPr>
              <a:pattFill prst="wdDnDiag">
                <a:fgClr>
                  <a:srgbClr val="009758"/>
                </a:fgClr>
                <a:bgClr>
                  <a:srgbClr val="005940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911-4A49-AA85-A75A18805F45}"/>
              </c:ext>
            </c:extLst>
          </c:dPt>
          <c:dPt>
            <c:idx val="1"/>
            <c:bubble3D val="0"/>
            <c:spPr>
              <a:pattFill prst="lgGrid">
                <a:fgClr>
                  <a:schemeClr val="bg1"/>
                </a:fgClr>
                <a:bgClr>
                  <a:srgbClr val="00B5D9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911-4A49-AA85-A75A18805F45}"/>
              </c:ext>
            </c:extLst>
          </c:dPt>
          <c:dPt>
            <c:idx val="2"/>
            <c:bubble3D val="0"/>
            <c:spPr>
              <a:pattFill prst="ltHorz">
                <a:fgClr>
                  <a:schemeClr val="bg1"/>
                </a:fgClr>
                <a:bgClr>
                  <a:srgbClr val="FFC50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911-4A49-AA85-A75A18805F45}"/>
              </c:ext>
            </c:extLst>
          </c:dPt>
          <c:dPt>
            <c:idx val="3"/>
            <c:bubble3D val="0"/>
            <c:spPr>
              <a:pattFill prst="solidDmnd">
                <a:fgClr>
                  <a:schemeClr val="bg1"/>
                </a:fgClr>
                <a:bgClr>
                  <a:srgbClr val="FF9C00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911-4A49-AA85-A75A18805F45}"/>
              </c:ext>
            </c:extLst>
          </c:dPt>
          <c:dPt>
            <c:idx val="4"/>
            <c:bubble3D val="0"/>
            <c:spPr>
              <a:pattFill prst="zigZag">
                <a:fgClr>
                  <a:schemeClr val="bg1"/>
                </a:fgClr>
                <a:bgClr>
                  <a:srgbClr val="FF00BF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911-4A49-AA85-A75A18805F45}"/>
              </c:ext>
            </c:extLst>
          </c:dPt>
          <c:cat>
            <c:strRef>
              <c:f>Sheet1!$A$2:$A$6</c:f>
              <c:strCache>
                <c:ptCount val="5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1-4A49-AA85-A75A18805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231660335749778"/>
          <c:y val="0.94812796770074015"/>
          <c:w val="0.48225590551181102"/>
          <c:h val="5.18719825374026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pen Sans Medium" pitchFamily="2" charset="0"/>
              <a:ea typeface="Open Sans Medium" pitchFamily="2" charset="0"/>
              <a:cs typeface="Open Sans Medium" pitchFamily="2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F89D43-D8D4-C1BB-71BA-46598EEBFF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BB7268-754F-F871-911A-A1806EC824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EB893-696E-0E4C-BFDA-B6E6BF526271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43EEE-22BB-B7D9-27CD-E97BD95BC0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BC83B2-0496-1319-F9EB-4F1A3BC95D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CBF9F-EC1F-874F-8481-141368D4B3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126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3CFAE-2412-4942-9561-D46ED55385CC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3CD6F-629A-084A-BDB3-D0F5F7B3A3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172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797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50109-3420-2037-3F0E-DB581C83A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CE516A-B0D8-4E0D-3A73-13491808F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4AF328-C2DE-8337-E58F-C25830D65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0E21F-60E1-2E74-3F8E-DFC3F8286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641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10161-82D1-195B-E064-C5DBA0AB6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27E7D8-65DC-DF95-C11A-E9072DE46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0EB178-8CED-030A-72F0-567783D5B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E26F9-8DED-DD1A-F6E2-4E7E44B40F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837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31FF5-E885-B428-8139-87D53A984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23F198-F723-5297-970A-69645D3954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340D15-59F4-4F95-42F2-71DD74C6D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D3DC3C-BABF-F655-4963-37405B1C61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444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1DEEA-871F-5FAF-3D5A-2FF7F2163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ADEF78-8BB6-CAD7-8898-C82BBFEECC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E3E53B-56C8-04A4-406B-463E856902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FB4F8-3D2E-FEBC-22B3-6A3FF6A0E1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854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71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350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488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980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9000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067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C3377-24D8-4096-BB96-336749B82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088380-7A42-E8F7-3DD9-7E2678522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869CC-BED6-566A-783A-DD12513091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0C648-36D0-F3D9-BD3C-FEE57B72D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6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7AE3E-612B-B720-6536-BE5EF3832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D22195-372B-A6F6-8480-1FB34CE97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43C59F-A534-2FA7-1525-97E223CA7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67D0DE-0413-CFC6-3080-91EB92FB41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390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655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E7EE-EFE8-B336-ECAA-EF3557697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6A422F-C3F5-019E-A5BA-5F8E16ADB4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D83BB8-DBB1-52C6-9E29-FB837EC5E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BBB4C-8A95-42BE-2C9D-C5CD91B353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3CD6F-629A-084A-BDB3-D0F5F7B3A30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071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16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16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16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16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16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16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16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Dark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>
            <a:extLst>
              <a:ext uri="{FF2B5EF4-FFF2-40B4-BE49-F238E27FC236}">
                <a16:creationId xmlns:a16="http://schemas.microsoft.com/office/drawing/2014/main" id="{337CD9A2-33DF-B813-7345-795143D2889A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3" r="33"/>
          <a:stretch/>
        </p:blipFill>
        <p:spPr>
          <a:xfrm>
            <a:off x="-1" y="0"/>
            <a:ext cx="12192001" cy="6472757"/>
          </a:xfrm>
          <a:prstGeom prst="rect">
            <a:avLst/>
          </a:prstGeom>
        </p:spPr>
      </p:pic>
      <p:pic>
        <p:nvPicPr>
          <p:cNvPr id="3" name="Picture 2" descr="A person and a child cooking&#10;&#10;AI-generated content may be incorrect.">
            <a:extLst>
              <a:ext uri="{FF2B5EF4-FFF2-40B4-BE49-F238E27FC236}">
                <a16:creationId xmlns:a16="http://schemas.microsoft.com/office/drawing/2014/main" id="{BD0361CE-7CD4-67F9-A9B2-0F9937AA44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4644" y="427615"/>
            <a:ext cx="7379488" cy="5985521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7CE57E-4887-8D06-D11F-DAD0FC3550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2288" y="2160501"/>
            <a:ext cx="5070475" cy="46672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442DE26-05F7-4F7E-1EC5-153DF32F46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2288" y="3952875"/>
            <a:ext cx="5070475" cy="16398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indent="0">
              <a:lnSpc>
                <a:spcPts val="252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Lorem ipsum dolor </a:t>
            </a:r>
            <a:r>
              <a:rPr lang="en-US" sz="1800" dirty="0">
                <a:solidFill>
                  <a:schemeClr val="bg1"/>
                </a:solidFill>
              </a:rPr>
              <a:t>sit </a:t>
            </a:r>
            <a:r>
              <a:rPr lang="en-US" sz="1800" dirty="0" err="1">
                <a:solidFill>
                  <a:schemeClr val="bg1"/>
                </a:solidFill>
              </a:rPr>
              <a:t>amet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consectetuer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adipiscing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elit</a:t>
            </a:r>
            <a:r>
              <a:rPr lang="en-US" sz="1800" dirty="0">
                <a:solidFill>
                  <a:schemeClr val="bg1"/>
                </a:solidFill>
              </a:rPr>
              <a:t>, sed diam </a:t>
            </a:r>
            <a:r>
              <a:rPr lang="en-US" sz="1800" dirty="0" err="1">
                <a:solidFill>
                  <a:schemeClr val="bg1"/>
                </a:solidFill>
              </a:rPr>
              <a:t>nonummy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nibh</a:t>
            </a:r>
            <a:r>
              <a:rPr lang="en-US" sz="1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7FD44B2-FFAA-F158-22DB-36FD372AED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579" y="2652574"/>
            <a:ext cx="5079184" cy="1325563"/>
          </a:xfrm>
        </p:spPr>
        <p:txBody>
          <a:bodyPr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Cover Title</a:t>
            </a:r>
          </a:p>
        </p:txBody>
      </p:sp>
    </p:spTree>
    <p:extLst>
      <p:ext uri="{BB962C8B-B14F-4D97-AF65-F5344CB8AC3E}">
        <p14:creationId xmlns:p14="http://schemas.microsoft.com/office/powerpoint/2010/main" val="1648583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BFF74B-B9A9-9EFF-1DC0-904346FB157B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4605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773F4F-9CE8-4D59-CF0F-786FACC9A3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4039"/>
          <a:stretch/>
        </p:blipFill>
        <p:spPr>
          <a:xfrm>
            <a:off x="6296180" y="0"/>
            <a:ext cx="5376121" cy="7045798"/>
          </a:xfrm>
          <a:prstGeom prst="rect">
            <a:avLst/>
          </a:prstGeo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69BD789C-B8E2-2DD0-1411-45F7FAA246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2627226"/>
            <a:ext cx="5070475" cy="1325563"/>
          </a:xfrm>
        </p:spPr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  <a:latin typeface="Asap ExtraBold" pitchFamily="2" charset="77"/>
              </a:defRPr>
            </a:lvl1pPr>
          </a:lstStyle>
          <a:p>
            <a:r>
              <a:rPr lang="en-US" dirty="0"/>
              <a:t>Cover Title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6DA298FB-FF73-6958-1C91-AA30CC1517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2288" y="2160501"/>
            <a:ext cx="5070475" cy="46672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889AFF6-3F03-324C-7BD6-16423C38A6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2288" y="3952875"/>
            <a:ext cx="5070475" cy="16398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indent="0">
              <a:lnSpc>
                <a:spcPts val="252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Lorem ipsum dolor </a:t>
            </a:r>
            <a:r>
              <a:rPr lang="en-US" sz="1800" dirty="0">
                <a:solidFill>
                  <a:schemeClr val="bg1"/>
                </a:solidFill>
              </a:rPr>
              <a:t>sit </a:t>
            </a:r>
            <a:r>
              <a:rPr lang="en-US" sz="1800" dirty="0" err="1">
                <a:solidFill>
                  <a:schemeClr val="bg1"/>
                </a:solidFill>
              </a:rPr>
              <a:t>amet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consectetuer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adipiscing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elit</a:t>
            </a:r>
            <a:r>
              <a:rPr lang="en-US" sz="1800" dirty="0">
                <a:solidFill>
                  <a:schemeClr val="bg1"/>
                </a:solidFill>
              </a:rPr>
              <a:t>, sed diam </a:t>
            </a:r>
            <a:r>
              <a:rPr lang="en-US" sz="1800" dirty="0" err="1">
                <a:solidFill>
                  <a:schemeClr val="bg1"/>
                </a:solidFill>
              </a:rPr>
              <a:t>nonummy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nibh</a:t>
            </a:r>
            <a:r>
              <a:rPr lang="en-US" sz="18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5611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Light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4FFC28-D334-8663-F3DA-0D7834D14FA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460554"/>
          </a:xfrm>
          <a:prstGeom prst="rect">
            <a:avLst/>
          </a:prstGeom>
        </p:spPr>
      </p:pic>
      <p:pic>
        <p:nvPicPr>
          <p:cNvPr id="3" name="Picture 2" descr="A person holding a baby&#10;&#10;AI-generated content may be incorrect.">
            <a:extLst>
              <a:ext uri="{FF2B5EF4-FFF2-40B4-BE49-F238E27FC236}">
                <a16:creationId xmlns:a16="http://schemas.microsoft.com/office/drawing/2014/main" id="{F42AE6A3-FFD1-A5D3-F05E-8D72A71D98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3219" y="-189912"/>
            <a:ext cx="5503650" cy="665046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F851850-A3CC-E7C8-3C13-F1EACFC8DA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2627226"/>
            <a:ext cx="5070475" cy="1325563"/>
          </a:xfrm>
        </p:spPr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  <a:latin typeface="Asap ExtraBold" pitchFamily="2" charset="77"/>
              </a:defRPr>
            </a:lvl1pPr>
          </a:lstStyle>
          <a:p>
            <a:r>
              <a:rPr lang="en-US" dirty="0"/>
              <a:t>Cover Title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F69BA6D4-68A2-F0B5-99BC-76BE2F8276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2288" y="2160501"/>
            <a:ext cx="5070475" cy="46672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ADAE3A01-BC8E-94FB-06B9-38C53021EB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2288" y="3952875"/>
            <a:ext cx="5070475" cy="16398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indent="0">
              <a:lnSpc>
                <a:spcPts val="252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Lorem ipsum dolor </a:t>
            </a:r>
            <a:r>
              <a:rPr lang="en-US" sz="1800" dirty="0">
                <a:solidFill>
                  <a:schemeClr val="bg1"/>
                </a:solidFill>
              </a:rPr>
              <a:t>sit </a:t>
            </a:r>
            <a:r>
              <a:rPr lang="en-US" sz="1800" dirty="0" err="1">
                <a:solidFill>
                  <a:schemeClr val="bg1"/>
                </a:solidFill>
              </a:rPr>
              <a:t>amet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consectetuer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adipiscing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elit</a:t>
            </a:r>
            <a:r>
              <a:rPr lang="en-US" sz="1800" dirty="0">
                <a:solidFill>
                  <a:schemeClr val="bg1"/>
                </a:solidFill>
              </a:rPr>
              <a:t>, sed diam </a:t>
            </a:r>
            <a:r>
              <a:rPr lang="en-US" sz="1800" dirty="0" err="1">
                <a:solidFill>
                  <a:schemeClr val="bg1"/>
                </a:solidFill>
              </a:rPr>
              <a:t>nonummy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nibh</a:t>
            </a:r>
            <a:r>
              <a:rPr lang="en-US" sz="18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454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Dark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>
            <a:extLst>
              <a:ext uri="{FF2B5EF4-FFF2-40B4-BE49-F238E27FC236}">
                <a16:creationId xmlns:a16="http://schemas.microsoft.com/office/drawing/2014/main" id="{8B17CFE4-1621-B7EF-A1A5-EF3FAFA99A7E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3" r="33"/>
          <a:stretch/>
        </p:blipFill>
        <p:spPr>
          <a:xfrm>
            <a:off x="-1" y="0"/>
            <a:ext cx="12192001" cy="6472757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42867B2-9B3D-41E7-D8B4-FFE706831B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7630" y="1"/>
            <a:ext cx="5423057" cy="6854474"/>
          </a:xfrm>
          <a:custGeom>
            <a:avLst/>
            <a:gdLst>
              <a:gd name="connsiteX0" fmla="*/ 1964954 w 5423057"/>
              <a:gd name="connsiteY0" fmla="*/ 0 h 6854474"/>
              <a:gd name="connsiteX1" fmla="*/ 5423057 w 5423057"/>
              <a:gd name="connsiteY1" fmla="*/ 0 h 6854474"/>
              <a:gd name="connsiteX2" fmla="*/ 5423057 w 5423057"/>
              <a:gd name="connsiteY2" fmla="*/ 6854474 h 6854474"/>
              <a:gd name="connsiteX3" fmla="*/ 1965331 w 5423057"/>
              <a:gd name="connsiteY3" fmla="*/ 6854474 h 6854474"/>
              <a:gd name="connsiteX4" fmla="*/ 1752594 w 5423057"/>
              <a:gd name="connsiteY4" fmla="*/ 6725233 h 6854474"/>
              <a:gd name="connsiteX5" fmla="*/ 0 w 5423057"/>
              <a:gd name="connsiteY5" fmla="*/ 3428999 h 6854474"/>
              <a:gd name="connsiteX6" fmla="*/ 1913877 w 5423057"/>
              <a:gd name="connsiteY6" fmla="*/ 29369 h 685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23057" h="6854474">
                <a:moveTo>
                  <a:pt x="1964954" y="0"/>
                </a:moveTo>
                <a:lnTo>
                  <a:pt x="5423057" y="0"/>
                </a:lnTo>
                <a:lnTo>
                  <a:pt x="5423057" y="6854474"/>
                </a:lnTo>
                <a:lnTo>
                  <a:pt x="1965331" y="6854474"/>
                </a:lnTo>
                <a:lnTo>
                  <a:pt x="1752594" y="6725233"/>
                </a:lnTo>
                <a:cubicBezTo>
                  <a:pt x="695205" y="6010875"/>
                  <a:pt x="0" y="4801124"/>
                  <a:pt x="0" y="3428999"/>
                </a:cubicBezTo>
                <a:cubicBezTo>
                  <a:pt x="0" y="1988269"/>
                  <a:pt x="766463" y="726555"/>
                  <a:pt x="1913877" y="29369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F94B38-AD71-D907-EB86-7BA9AA837B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99"/>
          <a:stretch/>
        </p:blipFill>
        <p:spPr>
          <a:xfrm>
            <a:off x="6268197" y="3525"/>
            <a:ext cx="2835333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D5BF56-B4D7-7651-7EBB-BF2072528667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6F6B2C8-36A6-B449-71AE-BF809F99B3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2627226"/>
            <a:ext cx="5070475" cy="1325563"/>
          </a:xfrm>
        </p:spPr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  <a:latin typeface="Asap ExtraBold" pitchFamily="2" charset="77"/>
              </a:defRPr>
            </a:lvl1pPr>
          </a:lstStyle>
          <a:p>
            <a:r>
              <a:rPr lang="en-US" dirty="0"/>
              <a:t>Cover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9E1152-3217-6674-D2B9-EC7B2EB10C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2288" y="2160501"/>
            <a:ext cx="5070475" cy="46672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4056990-AEA2-2FEC-9404-C568093FA6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2288" y="3952875"/>
            <a:ext cx="5070475" cy="16398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indent="0">
              <a:lnSpc>
                <a:spcPts val="252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Lorem ipsum dolor </a:t>
            </a:r>
            <a:r>
              <a:rPr lang="en-US" sz="1800" dirty="0">
                <a:solidFill>
                  <a:schemeClr val="bg1"/>
                </a:solidFill>
              </a:rPr>
              <a:t>sit </a:t>
            </a:r>
            <a:r>
              <a:rPr lang="en-US" sz="1800" dirty="0" err="1">
                <a:solidFill>
                  <a:schemeClr val="bg1"/>
                </a:solidFill>
              </a:rPr>
              <a:t>amet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consectetuer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adipiscing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elit</a:t>
            </a:r>
            <a:r>
              <a:rPr lang="en-US" sz="1800" dirty="0">
                <a:solidFill>
                  <a:schemeClr val="bg1"/>
                </a:solidFill>
              </a:rPr>
              <a:t>, sed diam </a:t>
            </a:r>
            <a:r>
              <a:rPr lang="en-US" sz="1800" dirty="0" err="1">
                <a:solidFill>
                  <a:schemeClr val="bg1"/>
                </a:solidFill>
              </a:rPr>
              <a:t>nonummy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nibh</a:t>
            </a:r>
            <a:r>
              <a:rPr lang="en-US" sz="18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84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D9BF22-2170-52DE-5D64-9547C1E380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4605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B9C201-C0C7-7890-53BA-678F480FE3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59280" y="-746233"/>
            <a:ext cx="8366234" cy="8366234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42867B2-9B3D-41E7-D8B4-FFE706831B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7630" y="1"/>
            <a:ext cx="5423057" cy="6854474"/>
          </a:xfrm>
          <a:custGeom>
            <a:avLst/>
            <a:gdLst>
              <a:gd name="connsiteX0" fmla="*/ 1964954 w 5423057"/>
              <a:gd name="connsiteY0" fmla="*/ 0 h 6854474"/>
              <a:gd name="connsiteX1" fmla="*/ 5423057 w 5423057"/>
              <a:gd name="connsiteY1" fmla="*/ 0 h 6854474"/>
              <a:gd name="connsiteX2" fmla="*/ 5423057 w 5423057"/>
              <a:gd name="connsiteY2" fmla="*/ 6854474 h 6854474"/>
              <a:gd name="connsiteX3" fmla="*/ 1965331 w 5423057"/>
              <a:gd name="connsiteY3" fmla="*/ 6854474 h 6854474"/>
              <a:gd name="connsiteX4" fmla="*/ 1752594 w 5423057"/>
              <a:gd name="connsiteY4" fmla="*/ 6725233 h 6854474"/>
              <a:gd name="connsiteX5" fmla="*/ 0 w 5423057"/>
              <a:gd name="connsiteY5" fmla="*/ 3428999 h 6854474"/>
              <a:gd name="connsiteX6" fmla="*/ 1913877 w 5423057"/>
              <a:gd name="connsiteY6" fmla="*/ 29369 h 685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23057" h="6854474">
                <a:moveTo>
                  <a:pt x="1964954" y="0"/>
                </a:moveTo>
                <a:lnTo>
                  <a:pt x="5423057" y="0"/>
                </a:lnTo>
                <a:lnTo>
                  <a:pt x="5423057" y="6854474"/>
                </a:lnTo>
                <a:lnTo>
                  <a:pt x="1965331" y="6854474"/>
                </a:lnTo>
                <a:lnTo>
                  <a:pt x="1752594" y="6725233"/>
                </a:lnTo>
                <a:cubicBezTo>
                  <a:pt x="695205" y="6010875"/>
                  <a:pt x="0" y="4801124"/>
                  <a:pt x="0" y="3428999"/>
                </a:cubicBezTo>
                <a:cubicBezTo>
                  <a:pt x="0" y="1988269"/>
                  <a:pt x="766463" y="726555"/>
                  <a:pt x="1913877" y="29369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D5BF56-B4D7-7651-7EBB-BF2072528667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6BB8469B-E6D9-CFE8-6562-AD3CE1D24D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2627226"/>
            <a:ext cx="5070475" cy="1325563"/>
          </a:xfrm>
        </p:spPr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  <a:latin typeface="Asap ExtraBold" pitchFamily="2" charset="77"/>
              </a:defRPr>
            </a:lvl1pPr>
          </a:lstStyle>
          <a:p>
            <a:r>
              <a:rPr lang="en-US" dirty="0"/>
              <a:t>Cover Title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A162448-96E9-07B4-E111-9DE8778A77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2288" y="2160501"/>
            <a:ext cx="5070475" cy="46672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CC02604-F6F5-7AA1-2973-991C14EC9C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2288" y="3952875"/>
            <a:ext cx="5070475" cy="16398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indent="0">
              <a:lnSpc>
                <a:spcPts val="252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Lorem ipsum dolor </a:t>
            </a:r>
            <a:r>
              <a:rPr lang="en-US" sz="1800" dirty="0">
                <a:solidFill>
                  <a:schemeClr val="bg1"/>
                </a:solidFill>
              </a:rPr>
              <a:t>sit </a:t>
            </a:r>
            <a:r>
              <a:rPr lang="en-US" sz="1800" dirty="0" err="1">
                <a:solidFill>
                  <a:schemeClr val="bg1"/>
                </a:solidFill>
              </a:rPr>
              <a:t>amet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consectetuer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adipiscing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elit</a:t>
            </a:r>
            <a:r>
              <a:rPr lang="en-US" sz="1800" dirty="0">
                <a:solidFill>
                  <a:schemeClr val="bg1"/>
                </a:solidFill>
              </a:rPr>
              <a:t>, sed diam </a:t>
            </a:r>
            <a:r>
              <a:rPr lang="en-US" sz="1800" dirty="0" err="1">
                <a:solidFill>
                  <a:schemeClr val="bg1"/>
                </a:solidFill>
              </a:rPr>
              <a:t>nonummy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nibh</a:t>
            </a:r>
            <a:r>
              <a:rPr lang="en-US" sz="18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3433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Light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91EAFB-EF36-4541-A09D-2D8348BBC5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4605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DB4188-A211-152B-1A5F-B0E4841A46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67842"/>
          <a:stretch/>
        </p:blipFill>
        <p:spPr>
          <a:xfrm>
            <a:off x="6559280" y="-736790"/>
            <a:ext cx="2690228" cy="8365754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42867B2-9B3D-41E7-D8B4-FFE706831B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7630" y="1"/>
            <a:ext cx="5423057" cy="6854474"/>
          </a:xfrm>
          <a:custGeom>
            <a:avLst/>
            <a:gdLst>
              <a:gd name="connsiteX0" fmla="*/ 1964954 w 5423057"/>
              <a:gd name="connsiteY0" fmla="*/ 0 h 6854474"/>
              <a:gd name="connsiteX1" fmla="*/ 5423057 w 5423057"/>
              <a:gd name="connsiteY1" fmla="*/ 0 h 6854474"/>
              <a:gd name="connsiteX2" fmla="*/ 5423057 w 5423057"/>
              <a:gd name="connsiteY2" fmla="*/ 6854474 h 6854474"/>
              <a:gd name="connsiteX3" fmla="*/ 1965331 w 5423057"/>
              <a:gd name="connsiteY3" fmla="*/ 6854474 h 6854474"/>
              <a:gd name="connsiteX4" fmla="*/ 1752594 w 5423057"/>
              <a:gd name="connsiteY4" fmla="*/ 6725233 h 6854474"/>
              <a:gd name="connsiteX5" fmla="*/ 0 w 5423057"/>
              <a:gd name="connsiteY5" fmla="*/ 3428999 h 6854474"/>
              <a:gd name="connsiteX6" fmla="*/ 1913877 w 5423057"/>
              <a:gd name="connsiteY6" fmla="*/ 29369 h 685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23057" h="6854474">
                <a:moveTo>
                  <a:pt x="1964954" y="0"/>
                </a:moveTo>
                <a:lnTo>
                  <a:pt x="5423057" y="0"/>
                </a:lnTo>
                <a:lnTo>
                  <a:pt x="5423057" y="6854474"/>
                </a:lnTo>
                <a:lnTo>
                  <a:pt x="1965331" y="6854474"/>
                </a:lnTo>
                <a:lnTo>
                  <a:pt x="1752594" y="6725233"/>
                </a:lnTo>
                <a:cubicBezTo>
                  <a:pt x="695205" y="6010875"/>
                  <a:pt x="0" y="4801124"/>
                  <a:pt x="0" y="3428999"/>
                </a:cubicBezTo>
                <a:cubicBezTo>
                  <a:pt x="0" y="1988269"/>
                  <a:pt x="766463" y="726555"/>
                  <a:pt x="1913877" y="29369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D5BF56-B4D7-7651-7EBB-BF2072528667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4209685C-66E5-1F4B-7D1C-4F523F476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2627226"/>
            <a:ext cx="5070475" cy="1325563"/>
          </a:xfrm>
        </p:spPr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  <a:latin typeface="Asap ExtraBold" pitchFamily="2" charset="77"/>
              </a:defRPr>
            </a:lvl1pPr>
          </a:lstStyle>
          <a:p>
            <a:r>
              <a:rPr lang="en-US" dirty="0"/>
              <a:t>Cover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C13F05-7896-0E31-C62A-6DFB58305F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2288" y="2160501"/>
            <a:ext cx="5070475" cy="46672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8A9CD783-9706-64FB-BF55-F7E976D033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2288" y="3952875"/>
            <a:ext cx="5070475" cy="16398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indent="0">
              <a:lnSpc>
                <a:spcPts val="252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Lorem ipsum dolor </a:t>
            </a:r>
            <a:r>
              <a:rPr lang="en-US" sz="1800" dirty="0">
                <a:solidFill>
                  <a:schemeClr val="bg1"/>
                </a:solidFill>
              </a:rPr>
              <a:t>sit </a:t>
            </a:r>
            <a:r>
              <a:rPr lang="en-US" sz="1800" dirty="0" err="1">
                <a:solidFill>
                  <a:schemeClr val="bg1"/>
                </a:solidFill>
              </a:rPr>
              <a:t>amet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consectetuer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adipiscing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elit</a:t>
            </a:r>
            <a:r>
              <a:rPr lang="en-US" sz="1800" dirty="0">
                <a:solidFill>
                  <a:schemeClr val="bg1"/>
                </a:solidFill>
              </a:rPr>
              <a:t>, sed diam </a:t>
            </a:r>
            <a:r>
              <a:rPr lang="en-US" sz="1800" dirty="0" err="1">
                <a:solidFill>
                  <a:schemeClr val="bg1"/>
                </a:solidFill>
              </a:rPr>
              <a:t>nonummy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nibh</a:t>
            </a:r>
            <a:r>
              <a:rPr lang="en-US" sz="18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8453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372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AB4333-E15C-565E-8E36-81E1558856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0163" t="19805" r="50732" b="9071"/>
          <a:stretch/>
        </p:blipFill>
        <p:spPr>
          <a:xfrm>
            <a:off x="7860891" y="0"/>
            <a:ext cx="4331109" cy="688045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204E65B7-BE7B-D18A-B9A1-8085653AB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617" y="395013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Headline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D4C5D55-54C0-DC97-E95F-AF1474A104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4825" y="2115588"/>
            <a:ext cx="8464550" cy="386769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indent="0">
              <a:lnSpc>
                <a:spcPts val="2520"/>
              </a:lnSpc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consectetuer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sed diam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tincidunt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laoreet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dolore magna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erat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wisi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minim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veniam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nostrud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exerci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tation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ullamcorper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nisl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ea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commodo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consequat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3519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1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04E65B7-BE7B-D18A-B9A1-8085653AB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617" y="395013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Headline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D4C5D55-54C0-DC97-E95F-AF1474A104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4825" y="2115588"/>
            <a:ext cx="6158622" cy="38676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267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1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37CF371-8E95-AC6D-9E5D-8527F7350EE3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D4F2284-3043-9C3B-CD58-05543EABE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14794" y="0"/>
            <a:ext cx="3777205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A2385A-76BE-C27F-F053-491348DA2D77}"/>
              </a:ext>
            </a:extLst>
          </p:cNvPr>
          <p:cNvSpPr txBox="1"/>
          <p:nvPr userDrawn="1"/>
        </p:nvSpPr>
        <p:spPr>
          <a:xfrm>
            <a:off x="1881352" y="25119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811A6B2-C4D8-D65F-5D56-84AFB52B23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8574" y="1816266"/>
            <a:ext cx="7676345" cy="3811588"/>
          </a:xfrm>
        </p:spPr>
        <p:txBody>
          <a:bodyPr/>
          <a:lstStyle>
            <a:lvl1pPr marL="182880" indent="-182880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-228600">
              <a:buFont typeface="System Font Regular"/>
              <a:buChar char="–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27B52F-69A8-F5E2-AF1B-15FBF9F24F5B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0A385907-6E46-AB94-ADA6-92E42E1C25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617" y="395013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Headline Goes Here</a:t>
            </a:r>
          </a:p>
        </p:txBody>
      </p:sp>
    </p:spTree>
    <p:extLst>
      <p:ext uri="{BB962C8B-B14F-4D97-AF65-F5344CB8AC3E}">
        <p14:creationId xmlns:p14="http://schemas.microsoft.com/office/powerpoint/2010/main" val="4256335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1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uckets - Dark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1970026A-D9C3-26AB-B402-0B6AFAAA1F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472" t="1821" r="145" b="-1"/>
          <a:stretch/>
        </p:blipFill>
        <p:spPr>
          <a:xfrm>
            <a:off x="-1" y="-1"/>
            <a:ext cx="12192001" cy="6472757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A02656F-20DC-B80F-29A1-9EF7FE0F5B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617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04E65B7-BE7B-D18A-B9A1-8085653AB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617" y="395013"/>
            <a:ext cx="1051560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 Goes Here</a:t>
            </a: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BE01C42-3561-E860-7733-94AB81BC4F2F}"/>
              </a:ext>
            </a:extLst>
          </p:cNvPr>
          <p:cNvSpPr txBox="1">
            <a:spLocks/>
          </p:cNvSpPr>
          <p:nvPr/>
        </p:nvSpPr>
        <p:spPr>
          <a:xfrm>
            <a:off x="9301806" y="2455251"/>
            <a:ext cx="1992286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5940"/>
                </a:solidFill>
                <a:latin typeface="Asap Black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accent1"/>
                </a:solidFill>
                <a:latin typeface="Asap ExtraBold" pitchFamily="2" charset="77"/>
              </a:rPr>
              <a:t>Lorem Ipsum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3FE0545-673D-8190-7502-EEA7128842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618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2CFE0E72-0966-A9C7-A4D2-248302E1DD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618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D662A218-6D52-DCB1-5DB0-74A87FDE41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72428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37" name="Text Placeholder 27">
            <a:extLst>
              <a:ext uri="{FF2B5EF4-FFF2-40B4-BE49-F238E27FC236}">
                <a16:creationId xmlns:a16="http://schemas.microsoft.com/office/drawing/2014/main" id="{13B1DB41-8E6E-6446-FF86-45ACAFFF8F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2428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8" name="Text Placeholder 29">
            <a:extLst>
              <a:ext uri="{FF2B5EF4-FFF2-40B4-BE49-F238E27FC236}">
                <a16:creationId xmlns:a16="http://schemas.microsoft.com/office/drawing/2014/main" id="{F854C466-0710-C6E2-D301-85F986768D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99428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  <p:sp>
        <p:nvSpPr>
          <p:cNvPr id="39" name="Text Placeholder 31">
            <a:extLst>
              <a:ext uri="{FF2B5EF4-FFF2-40B4-BE49-F238E27FC236}">
                <a16:creationId xmlns:a16="http://schemas.microsoft.com/office/drawing/2014/main" id="{A28D2B7C-705D-BE4E-3F38-C986F5270B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40239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40" name="Text Placeholder 27">
            <a:extLst>
              <a:ext uri="{FF2B5EF4-FFF2-40B4-BE49-F238E27FC236}">
                <a16:creationId xmlns:a16="http://schemas.microsoft.com/office/drawing/2014/main" id="{1DA2D92C-5056-6135-7184-C027A25A91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0239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1" name="Text Placeholder 29">
            <a:extLst>
              <a:ext uri="{FF2B5EF4-FFF2-40B4-BE49-F238E27FC236}">
                <a16:creationId xmlns:a16="http://schemas.microsoft.com/office/drawing/2014/main" id="{180C670F-1A5E-23D9-E0C3-F821AC9E212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67239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  <p:sp>
        <p:nvSpPr>
          <p:cNvPr id="42" name="Text Placeholder 31">
            <a:extLst>
              <a:ext uri="{FF2B5EF4-FFF2-40B4-BE49-F238E27FC236}">
                <a16:creationId xmlns:a16="http://schemas.microsoft.com/office/drawing/2014/main" id="{B9771C53-0A73-7A41-9293-2D30D717AA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08050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43" name="Text Placeholder 27">
            <a:extLst>
              <a:ext uri="{FF2B5EF4-FFF2-40B4-BE49-F238E27FC236}">
                <a16:creationId xmlns:a16="http://schemas.microsoft.com/office/drawing/2014/main" id="{06FEE8FD-F3EF-4B8C-5E10-EEA13492CC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08051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2A6061F4-AC2D-06B3-04F9-7CA1416D5B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35051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576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1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uckets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DBF6B9-2467-1FDE-3C24-C93DD9DB3F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8453" t="2995" r="1257"/>
          <a:stretch/>
        </p:blipFill>
        <p:spPr>
          <a:xfrm>
            <a:off x="0" y="-1"/>
            <a:ext cx="12192000" cy="6472681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A02656F-20DC-B80F-29A1-9EF7FE0F5B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617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04E65B7-BE7B-D18A-B9A1-8085653AB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617" y="395013"/>
            <a:ext cx="1051560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 Goes Here</a:t>
            </a: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BE01C42-3561-E860-7733-94AB81BC4F2F}"/>
              </a:ext>
            </a:extLst>
          </p:cNvPr>
          <p:cNvSpPr txBox="1">
            <a:spLocks/>
          </p:cNvSpPr>
          <p:nvPr/>
        </p:nvSpPr>
        <p:spPr>
          <a:xfrm>
            <a:off x="9301806" y="2455251"/>
            <a:ext cx="1992286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5940"/>
                </a:solidFill>
                <a:latin typeface="Asap Black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accent1"/>
                </a:solidFill>
                <a:latin typeface="Asap ExtraBold" pitchFamily="2" charset="77"/>
              </a:rPr>
              <a:t>Lorem Ipsum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3FE0545-673D-8190-7502-EEA7128842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618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2CFE0E72-0966-A9C7-A4D2-248302E1DD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618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D662A218-6D52-DCB1-5DB0-74A87FDE41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72428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37" name="Text Placeholder 27">
            <a:extLst>
              <a:ext uri="{FF2B5EF4-FFF2-40B4-BE49-F238E27FC236}">
                <a16:creationId xmlns:a16="http://schemas.microsoft.com/office/drawing/2014/main" id="{13B1DB41-8E6E-6446-FF86-45ACAFFF8F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2428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8" name="Text Placeholder 29">
            <a:extLst>
              <a:ext uri="{FF2B5EF4-FFF2-40B4-BE49-F238E27FC236}">
                <a16:creationId xmlns:a16="http://schemas.microsoft.com/office/drawing/2014/main" id="{F854C466-0710-C6E2-D301-85F986768D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99428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  <p:sp>
        <p:nvSpPr>
          <p:cNvPr id="39" name="Text Placeholder 31">
            <a:extLst>
              <a:ext uri="{FF2B5EF4-FFF2-40B4-BE49-F238E27FC236}">
                <a16:creationId xmlns:a16="http://schemas.microsoft.com/office/drawing/2014/main" id="{A28D2B7C-705D-BE4E-3F38-C986F5270B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40239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40" name="Text Placeholder 27">
            <a:extLst>
              <a:ext uri="{FF2B5EF4-FFF2-40B4-BE49-F238E27FC236}">
                <a16:creationId xmlns:a16="http://schemas.microsoft.com/office/drawing/2014/main" id="{1DA2D92C-5056-6135-7184-C027A25A91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0239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1" name="Text Placeholder 29">
            <a:extLst>
              <a:ext uri="{FF2B5EF4-FFF2-40B4-BE49-F238E27FC236}">
                <a16:creationId xmlns:a16="http://schemas.microsoft.com/office/drawing/2014/main" id="{180C670F-1A5E-23D9-E0C3-F821AC9E212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67239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  <p:sp>
        <p:nvSpPr>
          <p:cNvPr id="42" name="Text Placeholder 31">
            <a:extLst>
              <a:ext uri="{FF2B5EF4-FFF2-40B4-BE49-F238E27FC236}">
                <a16:creationId xmlns:a16="http://schemas.microsoft.com/office/drawing/2014/main" id="{B9771C53-0A73-7A41-9293-2D30D717AA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08050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43" name="Text Placeholder 27">
            <a:extLst>
              <a:ext uri="{FF2B5EF4-FFF2-40B4-BE49-F238E27FC236}">
                <a16:creationId xmlns:a16="http://schemas.microsoft.com/office/drawing/2014/main" id="{06FEE8FD-F3EF-4B8C-5E10-EEA13492CC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08051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2A6061F4-AC2D-06B3-04F9-7CA1416D5B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35051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755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1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uckets - Light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415DD0-6F9A-F348-216E-AE919A454A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460554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A02656F-20DC-B80F-29A1-9EF7FE0F5B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617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04E65B7-BE7B-D18A-B9A1-8085653AB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617" y="395013"/>
            <a:ext cx="1051560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 Goes Here</a:t>
            </a: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BE01C42-3561-E860-7733-94AB81BC4F2F}"/>
              </a:ext>
            </a:extLst>
          </p:cNvPr>
          <p:cNvSpPr txBox="1">
            <a:spLocks/>
          </p:cNvSpPr>
          <p:nvPr/>
        </p:nvSpPr>
        <p:spPr>
          <a:xfrm>
            <a:off x="9301806" y="2455251"/>
            <a:ext cx="1992286" cy="3077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5940"/>
                </a:solidFill>
                <a:latin typeface="Asap Black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accent1"/>
                </a:solidFill>
                <a:latin typeface="Asap ExtraBold" pitchFamily="2" charset="77"/>
              </a:rPr>
              <a:t>Lorem Ipsum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3FE0545-673D-8190-7502-EEA7128842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618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2CFE0E72-0966-A9C7-A4D2-248302E1DD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618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D662A218-6D52-DCB1-5DB0-74A87FDE41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72428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37" name="Text Placeholder 27">
            <a:extLst>
              <a:ext uri="{FF2B5EF4-FFF2-40B4-BE49-F238E27FC236}">
                <a16:creationId xmlns:a16="http://schemas.microsoft.com/office/drawing/2014/main" id="{13B1DB41-8E6E-6446-FF86-45ACAFFF8F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2428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8" name="Text Placeholder 29">
            <a:extLst>
              <a:ext uri="{FF2B5EF4-FFF2-40B4-BE49-F238E27FC236}">
                <a16:creationId xmlns:a16="http://schemas.microsoft.com/office/drawing/2014/main" id="{F854C466-0710-C6E2-D301-85F986768D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99428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  <p:sp>
        <p:nvSpPr>
          <p:cNvPr id="39" name="Text Placeholder 31">
            <a:extLst>
              <a:ext uri="{FF2B5EF4-FFF2-40B4-BE49-F238E27FC236}">
                <a16:creationId xmlns:a16="http://schemas.microsoft.com/office/drawing/2014/main" id="{A28D2B7C-705D-BE4E-3F38-C986F5270B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40239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40" name="Text Placeholder 27">
            <a:extLst>
              <a:ext uri="{FF2B5EF4-FFF2-40B4-BE49-F238E27FC236}">
                <a16:creationId xmlns:a16="http://schemas.microsoft.com/office/drawing/2014/main" id="{1DA2D92C-5056-6135-7184-C027A25A91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0239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1" name="Text Placeholder 29">
            <a:extLst>
              <a:ext uri="{FF2B5EF4-FFF2-40B4-BE49-F238E27FC236}">
                <a16:creationId xmlns:a16="http://schemas.microsoft.com/office/drawing/2014/main" id="{180C670F-1A5E-23D9-E0C3-F821AC9E212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67239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  <p:sp>
        <p:nvSpPr>
          <p:cNvPr id="42" name="Text Placeholder 31">
            <a:extLst>
              <a:ext uri="{FF2B5EF4-FFF2-40B4-BE49-F238E27FC236}">
                <a16:creationId xmlns:a16="http://schemas.microsoft.com/office/drawing/2014/main" id="{B9771C53-0A73-7A41-9293-2D30D717AA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08050" y="1720850"/>
            <a:ext cx="2621605" cy="3648075"/>
          </a:xfrm>
          <a:prstGeom prst="roundRect">
            <a:avLst>
              <a:gd name="adj" fmla="val 14403"/>
            </a:avLst>
          </a:prstGeom>
          <a:solidFill>
            <a:schemeClr val="bg1"/>
          </a:solidFill>
        </p:spPr>
        <p:txBody>
          <a:bodyPr tIns="182880">
            <a:no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TIP #1</a:t>
            </a:r>
          </a:p>
        </p:txBody>
      </p:sp>
      <p:sp>
        <p:nvSpPr>
          <p:cNvPr id="43" name="Text Placeholder 27">
            <a:extLst>
              <a:ext uri="{FF2B5EF4-FFF2-40B4-BE49-F238E27FC236}">
                <a16:creationId xmlns:a16="http://schemas.microsoft.com/office/drawing/2014/main" id="{06FEE8FD-F3EF-4B8C-5E10-EEA13492CC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08051" y="2323390"/>
            <a:ext cx="2621605" cy="5207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sap ExtraBold" pitchFamily="2" charset="77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2A6061F4-AC2D-06B3-04F9-7CA1416D5B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35051" y="2844800"/>
            <a:ext cx="2401887" cy="2330450"/>
          </a:xfrm>
        </p:spPr>
        <p:txBody>
          <a:bodyPr>
            <a:normAutofit/>
          </a:bodyPr>
          <a:lstStyle>
            <a:lvl1pPr marL="137160" indent="-137160">
              <a:lnSpc>
                <a:spcPct val="100000"/>
              </a:lnSpc>
              <a:defRPr sz="1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err="1"/>
              <a:t>Aliquip</a:t>
            </a:r>
            <a:r>
              <a:rPr lang="en-US" dirty="0"/>
              <a:t> </a:t>
            </a:r>
            <a:r>
              <a:rPr lang="en-US" dirty="0" err="1"/>
              <a:t>osol</a:t>
            </a:r>
            <a:r>
              <a:rPr lang="en-US" dirty="0"/>
              <a:t> et </a:t>
            </a:r>
            <a:r>
              <a:rPr lang="en-US" dirty="0" err="1"/>
              <a:t>amer</a:t>
            </a:r>
            <a:r>
              <a:rPr lang="en-US" dirty="0"/>
              <a:t> </a:t>
            </a:r>
            <a:r>
              <a:rPr lang="en-US" dirty="0" err="1"/>
              <a:t>consect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Molente</a:t>
            </a:r>
            <a:r>
              <a:rPr lang="en-US" dirty="0"/>
              <a:t> al </a:t>
            </a:r>
            <a:r>
              <a:rPr lang="en-US" dirty="0" err="1"/>
              <a:t>lobortis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51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1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910A23-2D12-825E-DC7C-C0207D823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823" t="81084" r="39356"/>
          <a:stretch/>
        </p:blipFill>
        <p:spPr>
          <a:xfrm>
            <a:off x="-1" y="-19172"/>
            <a:ext cx="12192001" cy="201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39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16D74F-0342-EA56-9647-1FFC5AA1B1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472" t="1821" r="145" b="-1"/>
          <a:stretch/>
        </p:blipFill>
        <p:spPr>
          <a:xfrm>
            <a:off x="-1" y="-1"/>
            <a:ext cx="12192001" cy="6472757"/>
          </a:xfrm>
          <a:prstGeom prst="rect">
            <a:avLst/>
          </a:prstGeom>
        </p:spPr>
      </p:pic>
      <p:pic>
        <p:nvPicPr>
          <p:cNvPr id="4" name="Picture 3" descr="A black background with white contours on it&#10;&#10;AI-generated content may be incorrect.">
            <a:extLst>
              <a:ext uri="{FF2B5EF4-FFF2-40B4-BE49-F238E27FC236}">
                <a16:creationId xmlns:a16="http://schemas.microsoft.com/office/drawing/2014/main" id="{BA2D4480-49F2-22AE-BF06-019BCD8315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5149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930702-4833-77D6-D61C-8606A2D44C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922890"/>
            <a:ext cx="12192000" cy="9397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DB36BF-6B75-093F-EB32-C1CC7258D9CF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F7557F-D028-E453-ACFE-C2A0E76006B5}"/>
              </a:ext>
            </a:extLst>
          </p:cNvPr>
          <p:cNvSpPr txBox="1"/>
          <p:nvPr userDrawn="1"/>
        </p:nvSpPr>
        <p:spPr>
          <a:xfrm>
            <a:off x="1549938" y="6309212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spc="190" dirty="0">
                <a:solidFill>
                  <a:srgbClr val="005940"/>
                </a:solidFill>
                <a:latin typeface="Asap SemiBold" pitchFamily="2" charset="77"/>
              </a:rPr>
              <a:t>FNA.USDA.GOV/WIC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4BCDC95-2769-89A6-4BC7-1C177D2AFC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F0280A3F-9150-8B6E-123D-606D162DDA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30783224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485236-3C86-3DF0-60F6-C9E70F230B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8453" t="2995" r="1257"/>
          <a:stretch/>
        </p:blipFill>
        <p:spPr>
          <a:xfrm>
            <a:off x="0" y="-1"/>
            <a:ext cx="12192000" cy="6472681"/>
          </a:xfrm>
          <a:prstGeom prst="rect">
            <a:avLst/>
          </a:prstGeom>
        </p:spPr>
      </p:pic>
      <p:pic>
        <p:nvPicPr>
          <p:cNvPr id="9" name="Picture 8" descr="A black background with white contours on it&#10;&#10;AI-generated content may be incorrect.">
            <a:extLst>
              <a:ext uri="{FF2B5EF4-FFF2-40B4-BE49-F238E27FC236}">
                <a16:creationId xmlns:a16="http://schemas.microsoft.com/office/drawing/2014/main" id="{CDE79086-53D4-E12F-F813-BF6FFF807A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5149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336CD5-12CB-0C65-9334-C4320D3908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922890"/>
            <a:ext cx="12192000" cy="9397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CF01A4-8BED-AC22-E77D-BED41188D886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643431-654B-8928-A3A1-559AB00CE9FC}"/>
              </a:ext>
            </a:extLst>
          </p:cNvPr>
          <p:cNvSpPr txBox="1"/>
          <p:nvPr userDrawn="1"/>
        </p:nvSpPr>
        <p:spPr>
          <a:xfrm>
            <a:off x="1549938" y="6309212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spc="190" dirty="0">
                <a:solidFill>
                  <a:srgbClr val="005940"/>
                </a:solidFill>
                <a:latin typeface="Asap SemiBold" pitchFamily="2" charset="77"/>
              </a:rPr>
              <a:t>FNA.USDA.GOV/WIC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AA6DDB-382C-1B2A-5CF4-895294742C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sp>
        <p:nvSpPr>
          <p:cNvPr id="16" name="Title 2">
            <a:extLst>
              <a:ext uri="{FF2B5EF4-FFF2-40B4-BE49-F238E27FC236}">
                <a16:creationId xmlns:a16="http://schemas.microsoft.com/office/drawing/2014/main" id="{9D066BA6-2BA5-274A-5FF7-FB8342B3A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399157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55A008-EA40-FECF-C337-60ACFD212D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460554"/>
          </a:xfrm>
          <a:prstGeom prst="rect">
            <a:avLst/>
          </a:prstGeom>
        </p:spPr>
      </p:pic>
      <p:pic>
        <p:nvPicPr>
          <p:cNvPr id="9" name="Picture 8" descr="A black background with white contours on it&#10;&#10;AI-generated content may be incorrect.">
            <a:extLst>
              <a:ext uri="{FF2B5EF4-FFF2-40B4-BE49-F238E27FC236}">
                <a16:creationId xmlns:a16="http://schemas.microsoft.com/office/drawing/2014/main" id="{CDE79086-53D4-E12F-F813-BF6FFF807A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5149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336CD5-12CB-0C65-9334-C4320D3908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922890"/>
            <a:ext cx="12192000" cy="9397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CF01A4-8BED-AC22-E77D-BED41188D886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643431-654B-8928-A3A1-559AB00CE9FC}"/>
              </a:ext>
            </a:extLst>
          </p:cNvPr>
          <p:cNvSpPr txBox="1"/>
          <p:nvPr userDrawn="1"/>
        </p:nvSpPr>
        <p:spPr>
          <a:xfrm>
            <a:off x="1549938" y="6309212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spc="190" dirty="0">
                <a:solidFill>
                  <a:srgbClr val="005940"/>
                </a:solidFill>
                <a:latin typeface="Asap SemiBold" pitchFamily="2" charset="77"/>
              </a:rPr>
              <a:t>FNA.USDA.GOV/WIC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AA6DDB-382C-1B2A-5CF4-895294742C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225B83CE-A231-F4AA-6034-145FFC381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41016529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44B15A-EC92-9AAB-866C-6A28084B42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7077"/>
            <a:ext cx="12195765" cy="6462549"/>
          </a:xfrm>
          <a:prstGeom prst="rect">
            <a:avLst/>
          </a:prstGeom>
        </p:spPr>
      </p:pic>
      <p:pic>
        <p:nvPicPr>
          <p:cNvPr id="9" name="Picture 8" descr="A black background with white contours on it&#10;&#10;AI-generated content may be incorrect.">
            <a:extLst>
              <a:ext uri="{FF2B5EF4-FFF2-40B4-BE49-F238E27FC236}">
                <a16:creationId xmlns:a16="http://schemas.microsoft.com/office/drawing/2014/main" id="{CDE79086-53D4-E12F-F813-BF6FFF807A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5149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336CD5-12CB-0C65-9334-C4320D3908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922890"/>
            <a:ext cx="12192000" cy="9397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CF01A4-8BED-AC22-E77D-BED41188D886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643431-654B-8928-A3A1-559AB00CE9FC}"/>
              </a:ext>
            </a:extLst>
          </p:cNvPr>
          <p:cNvSpPr txBox="1"/>
          <p:nvPr userDrawn="1"/>
        </p:nvSpPr>
        <p:spPr>
          <a:xfrm>
            <a:off x="1549938" y="6309212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spc="190" dirty="0">
                <a:solidFill>
                  <a:srgbClr val="005940"/>
                </a:solidFill>
                <a:latin typeface="Asap SemiBold" pitchFamily="2" charset="77"/>
              </a:rPr>
              <a:t>FNA.USDA.GOV/WIC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AA6DDB-382C-1B2A-5CF4-895294742C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E4193CE2-2792-49FA-5A3D-CDD282FE6E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860563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22C230-4031-1175-C6E3-C81C64C9DE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460554"/>
          </a:xfrm>
          <a:prstGeom prst="rect">
            <a:avLst/>
          </a:prstGeom>
        </p:spPr>
      </p:pic>
      <p:pic>
        <p:nvPicPr>
          <p:cNvPr id="9" name="Picture 8" descr="A black background with white contours on it&#10;&#10;AI-generated content may be incorrect.">
            <a:extLst>
              <a:ext uri="{FF2B5EF4-FFF2-40B4-BE49-F238E27FC236}">
                <a16:creationId xmlns:a16="http://schemas.microsoft.com/office/drawing/2014/main" id="{CDE79086-53D4-E12F-F813-BF6FFF807A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5149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336CD5-12CB-0C65-9334-C4320D3908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922890"/>
            <a:ext cx="12192000" cy="9397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CF01A4-8BED-AC22-E77D-BED41188D886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643431-654B-8928-A3A1-559AB00CE9FC}"/>
              </a:ext>
            </a:extLst>
          </p:cNvPr>
          <p:cNvSpPr txBox="1"/>
          <p:nvPr userDrawn="1"/>
        </p:nvSpPr>
        <p:spPr>
          <a:xfrm>
            <a:off x="1549938" y="6309212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spc="190" dirty="0">
                <a:solidFill>
                  <a:srgbClr val="005940"/>
                </a:solidFill>
                <a:latin typeface="Asap SemiBold" pitchFamily="2" charset="77"/>
              </a:rPr>
              <a:t>FNA.USDA.GOV/WIC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AA6DDB-382C-1B2A-5CF4-895294742C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0E0A3998-9FEA-27EF-AEC2-B03571472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25936943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v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FEA88B-A378-95D7-C4B5-6ABBC7B722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0"/>
            <a:ext cx="12192002" cy="6460555"/>
          </a:xfrm>
          <a:prstGeom prst="rect">
            <a:avLst/>
          </a:prstGeom>
        </p:spPr>
      </p:pic>
      <p:pic>
        <p:nvPicPr>
          <p:cNvPr id="9" name="Picture 8" descr="A black background with white contours on it&#10;&#10;AI-generated content may be incorrect.">
            <a:extLst>
              <a:ext uri="{FF2B5EF4-FFF2-40B4-BE49-F238E27FC236}">
                <a16:creationId xmlns:a16="http://schemas.microsoft.com/office/drawing/2014/main" id="{CDE79086-53D4-E12F-F813-BF6FFF807A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5149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336CD5-12CB-0C65-9334-C4320D3908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922890"/>
            <a:ext cx="12192000" cy="9397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CF01A4-8BED-AC22-E77D-BED41188D886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643431-654B-8928-A3A1-559AB00CE9FC}"/>
              </a:ext>
            </a:extLst>
          </p:cNvPr>
          <p:cNvSpPr txBox="1"/>
          <p:nvPr userDrawn="1"/>
        </p:nvSpPr>
        <p:spPr>
          <a:xfrm>
            <a:off x="1549938" y="6309212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spc="190" dirty="0">
                <a:solidFill>
                  <a:srgbClr val="005940"/>
                </a:solidFill>
                <a:latin typeface="Asap SemiBold" pitchFamily="2" charset="77"/>
              </a:rPr>
              <a:t>FNA.USDA.GOV/WIC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AA6DDB-382C-1B2A-5CF4-895294742C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18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v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41636A-558A-33E2-FE2C-B1DE13A979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"/>
            <a:ext cx="12192000" cy="6460554"/>
          </a:xfrm>
          <a:prstGeom prst="rect">
            <a:avLst/>
          </a:prstGeom>
        </p:spPr>
      </p:pic>
      <p:pic>
        <p:nvPicPr>
          <p:cNvPr id="9" name="Picture 8" descr="A black background with white contours on it&#10;&#10;AI-generated content may be incorrect.">
            <a:extLst>
              <a:ext uri="{FF2B5EF4-FFF2-40B4-BE49-F238E27FC236}">
                <a16:creationId xmlns:a16="http://schemas.microsoft.com/office/drawing/2014/main" id="{CDE79086-53D4-E12F-F813-BF6FFF807A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5149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336CD5-12CB-0C65-9334-C4320D3908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922890"/>
            <a:ext cx="12192000" cy="9397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CF01A4-8BED-AC22-E77D-BED41188D886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643431-654B-8928-A3A1-559AB00CE9FC}"/>
              </a:ext>
            </a:extLst>
          </p:cNvPr>
          <p:cNvSpPr txBox="1"/>
          <p:nvPr userDrawn="1"/>
        </p:nvSpPr>
        <p:spPr>
          <a:xfrm>
            <a:off x="1549938" y="6309212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spc="190" dirty="0">
                <a:solidFill>
                  <a:srgbClr val="005940"/>
                </a:solidFill>
                <a:latin typeface="Asap SemiBold" pitchFamily="2" charset="77"/>
              </a:rPr>
              <a:t>FNA.USDA.GOV/WIC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AA6DDB-382C-1B2A-5CF4-895294742C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403B3B05-4A0A-ECF2-0CD9-427320EC85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3241586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F394376-1B03-ED1B-41FB-EBE4CB10810E}"/>
              </a:ext>
            </a:extLst>
          </p:cNvPr>
          <p:cNvSpPr/>
          <p:nvPr userDrawn="1"/>
        </p:nvSpPr>
        <p:spPr>
          <a:xfrm>
            <a:off x="4584700" y="6578600"/>
            <a:ext cx="3086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D4B5-D2F9-5249-6C19-2F3BFD5F1F9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16D74F-0342-EA56-9647-1FFC5AA1B1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472" t="1821" r="145" b="-1"/>
          <a:stretch/>
        </p:blipFill>
        <p:spPr>
          <a:xfrm>
            <a:off x="-1" y="-1"/>
            <a:ext cx="12192001" cy="64727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AF7414-327B-AA6A-57CE-C5B6D74143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rcRect l="8738" t="81190" r="39496"/>
          <a:stretch/>
        </p:blipFill>
        <p:spPr>
          <a:xfrm>
            <a:off x="-2" y="0"/>
            <a:ext cx="12192002" cy="2004023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014AA254-5044-1BB6-D9F6-ADA48D0A6D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62359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485236-3C86-3DF0-60F6-C9E70F230B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8453" t="2995" r="1257"/>
          <a:stretch/>
        </p:blipFill>
        <p:spPr>
          <a:xfrm>
            <a:off x="0" y="-1"/>
            <a:ext cx="12192000" cy="64726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8B9BCD-77EE-8CC9-E89A-F6D8A40A944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A30F6D-DDA3-5D7D-5405-BBC177A4D9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rcRect l="8738" t="81190" r="39496"/>
          <a:stretch/>
        </p:blipFill>
        <p:spPr>
          <a:xfrm>
            <a:off x="-2" y="0"/>
            <a:ext cx="12192002" cy="200402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10537CE-71FD-418A-2DA3-3DB07E192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4512438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55A008-EA40-FECF-C337-60ACFD212D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4605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D244DB-F23E-28AB-0C53-004BEC15F3B1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D444EB-C370-E772-AE04-F040554461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rcRect l="8738" t="81190" r="39496"/>
          <a:stretch/>
        </p:blipFill>
        <p:spPr>
          <a:xfrm>
            <a:off x="-2" y="0"/>
            <a:ext cx="12192002" cy="2004023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077F86DB-EE04-C217-F480-350F6DC16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609991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44B15A-EC92-9AAB-866C-6A28084B42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7077"/>
            <a:ext cx="12195765" cy="64625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5B4030-C445-C8B0-ED5C-B923A6CA9359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0B96CA-30DE-D93B-DD23-54807AD8E0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rcRect l="8738" t="81190" r="39496"/>
          <a:stretch/>
        </p:blipFill>
        <p:spPr>
          <a:xfrm>
            <a:off x="-2" y="0"/>
            <a:ext cx="12192002" cy="2004023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EC179E00-26B0-A114-DDE2-6BBF75CEE9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5408336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22C230-4031-1175-C6E3-C81C64C9DE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4605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8940E1-CF7D-79F7-BF47-EE7803B4ABA3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B02006-78AB-7BB4-B740-7A7D012C8D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rcRect l="8738" t="81190" r="39496"/>
          <a:stretch/>
        </p:blipFill>
        <p:spPr>
          <a:xfrm>
            <a:off x="-2" y="0"/>
            <a:ext cx="12192002" cy="2004023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A776FC70-5648-5BCF-A58F-D8E0B471C6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8403770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v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FEA88B-A378-95D7-C4B5-6ABBC7B722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0"/>
            <a:ext cx="12192002" cy="64605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1DAE85-360A-A746-0825-9647B97035BC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E0315F-ED53-79A0-D3D0-0267B3919D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rcRect l="8738" t="81190" r="39496"/>
          <a:stretch/>
        </p:blipFill>
        <p:spPr>
          <a:xfrm>
            <a:off x="-2" y="0"/>
            <a:ext cx="12192002" cy="2004023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CFB6BBDB-3131-2FC0-2544-DFC5765A04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9348617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v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41636A-558A-33E2-FE2C-B1DE13A979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"/>
            <a:ext cx="12192000" cy="64605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8FE327-EAA4-4B9C-D064-CD14811979A4}"/>
              </a:ext>
            </a:extLst>
          </p:cNvPr>
          <p:cNvSpPr txBox="1"/>
          <p:nvPr userDrawn="1"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‹#›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DC896B-3544-CBB6-5B05-FB9F8E734A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rcRect l="8738" t="81190" r="39496"/>
          <a:stretch/>
        </p:blipFill>
        <p:spPr>
          <a:xfrm>
            <a:off x="-2" y="0"/>
            <a:ext cx="12192002" cy="2004023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46F37C0B-8D27-9681-ACF2-273B914039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288" y="3438728"/>
            <a:ext cx="10515600" cy="132556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2197121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7335F-A371-2376-C3C7-FD9EFEA84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609118-25BB-8B55-5FB5-3FEB9B3E1056}"/>
              </a:ext>
            </a:extLst>
          </p:cNvPr>
          <p:cNvSpPr txBox="1"/>
          <p:nvPr userDrawn="1"/>
        </p:nvSpPr>
        <p:spPr>
          <a:xfrm>
            <a:off x="1549938" y="6309212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spc="190" dirty="0">
                <a:solidFill>
                  <a:srgbClr val="005940"/>
                </a:solidFill>
                <a:latin typeface="Asap SemiBold" pitchFamily="2" charset="77"/>
              </a:rPr>
              <a:t>FNA.USDA.GOV/WIC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F0BB92-6C14-33F3-46CD-381B81A0B8BF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A08E8C78-D531-9125-0CB1-EDD544C00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072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1" r:id="rId4"/>
    <p:sldLayoutId id="2147483668" r:id="rId5"/>
    <p:sldLayoutId id="2147483669" r:id="rId6"/>
    <p:sldLayoutId id="2147483655" r:id="rId7"/>
    <p:sldLayoutId id="2147483686" r:id="rId8"/>
    <p:sldLayoutId id="2147483687" r:id="rId9"/>
    <p:sldLayoutId id="2147483657" r:id="rId10"/>
    <p:sldLayoutId id="2147483688" r:id="rId11"/>
    <p:sldLayoutId id="2147483689" r:id="rId12"/>
    <p:sldLayoutId id="2147483690" r:id="rId13"/>
    <p:sldLayoutId id="2147483685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005940"/>
          </a:solidFill>
          <a:latin typeface="Asap ExtraBold" panose="020B060402020202020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rgbClr val="005940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5940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5940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5940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5940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g"/><Relationship Id="rId4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image" Target="../media/image27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BE89F-84C4-19F8-20DD-B5E98B651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8A0F4024-7FA1-BDA7-374F-91AF4B748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2627226"/>
            <a:ext cx="5070475" cy="1325563"/>
          </a:xfrm>
        </p:spPr>
        <p:txBody>
          <a:bodyPr>
            <a:normAutofit/>
          </a:bodyPr>
          <a:lstStyle/>
          <a:p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5B6A4F0-F7E1-A11C-7846-2EE1F2024A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E2ABDA1-2183-ABF7-6435-90D024CA8E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ecorative graphic with a yellow swirl line, blue circle, and green graphic.">
            <a:extLst>
              <a:ext uri="{FF2B5EF4-FFF2-40B4-BE49-F238E27FC236}">
                <a16:creationId xmlns:a16="http://schemas.microsoft.com/office/drawing/2014/main" id="{A7A98E98-AAEC-5CCF-D3E5-50CF76DD7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545" y="1837328"/>
            <a:ext cx="1490290" cy="614090"/>
          </a:xfrm>
          <a:prstGeom prst="rect">
            <a:avLst/>
          </a:prstGeom>
        </p:spPr>
      </p:pic>
      <p:sp>
        <p:nvSpPr>
          <p:cNvPr id="5" name="Rectangle 4" descr="A decorative yellow box.">
            <a:extLst>
              <a:ext uri="{FF2B5EF4-FFF2-40B4-BE49-F238E27FC236}">
                <a16:creationId xmlns:a16="http://schemas.microsoft.com/office/drawing/2014/main" id="{EE9562AF-7E37-4AC7-AC00-9D10D55B5A3A}"/>
              </a:ext>
            </a:extLst>
          </p:cNvPr>
          <p:cNvSpPr/>
          <p:nvPr/>
        </p:nvSpPr>
        <p:spPr>
          <a:xfrm>
            <a:off x="595131" y="3660218"/>
            <a:ext cx="366753" cy="1009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630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A9F5C-E172-788E-3BCD-2CC74C8B6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34F7B8B-2A3A-BD16-A31B-4D7C873DD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1123B56-423A-5FB2-7D36-9D086F1AC2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6E52EB2-2856-7D04-B69D-FF5FBF9830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Rectangle 17" descr="A decorative yellow box.">
            <a:extLst>
              <a:ext uri="{FF2B5EF4-FFF2-40B4-BE49-F238E27FC236}">
                <a16:creationId xmlns:a16="http://schemas.microsoft.com/office/drawing/2014/main" id="{E2B7E5F2-C0A3-2DF1-5AEE-D11F4756830E}"/>
              </a:ext>
            </a:extLst>
          </p:cNvPr>
          <p:cNvSpPr/>
          <p:nvPr/>
        </p:nvSpPr>
        <p:spPr>
          <a:xfrm>
            <a:off x="595131" y="3660218"/>
            <a:ext cx="366753" cy="1009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30" name="Picture 29" descr="The USDA logo and WIC heartbeat logo.">
            <a:extLst>
              <a:ext uri="{FF2B5EF4-FFF2-40B4-BE49-F238E27FC236}">
                <a16:creationId xmlns:a16="http://schemas.microsoft.com/office/drawing/2014/main" id="{75A7F913-02D0-0D54-ED9C-97F80AEF0A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pic>
        <p:nvPicPr>
          <p:cNvPr id="3" name="Picture 2" descr="Decorative graphic with a pink swirl , blue and yellow dots, and white graphic.">
            <a:extLst>
              <a:ext uri="{FF2B5EF4-FFF2-40B4-BE49-F238E27FC236}">
                <a16:creationId xmlns:a16="http://schemas.microsoft.com/office/drawing/2014/main" id="{1207C44A-CF71-AA01-DD0A-7ABB0B8D3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072" y="1713682"/>
            <a:ext cx="1486348" cy="61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34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A0D89-0103-C6A0-66DC-246B97259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9FFC1-358C-4CEA-E8E8-358E633B3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3CA80-6DFF-4DD4-408B-04DEA740C3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3C4433-1A4B-E269-2970-11B1AD61BE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 descr="A decorative green box.">
            <a:extLst>
              <a:ext uri="{FF2B5EF4-FFF2-40B4-BE49-F238E27FC236}">
                <a16:creationId xmlns:a16="http://schemas.microsoft.com/office/drawing/2014/main" id="{F51D0B50-70B7-45EB-3592-82E85DDB53C4}"/>
              </a:ext>
            </a:extLst>
          </p:cNvPr>
          <p:cNvSpPr/>
          <p:nvPr/>
        </p:nvSpPr>
        <p:spPr>
          <a:xfrm>
            <a:off x="595131" y="3660218"/>
            <a:ext cx="366753" cy="100919"/>
          </a:xfrm>
          <a:prstGeom prst="rect">
            <a:avLst/>
          </a:prstGeom>
          <a:solidFill>
            <a:srgbClr val="31DC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7" name="Picture 16" descr="The USDA logo and WIC heartbeat logo.">
            <a:extLst>
              <a:ext uri="{FF2B5EF4-FFF2-40B4-BE49-F238E27FC236}">
                <a16:creationId xmlns:a16="http://schemas.microsoft.com/office/drawing/2014/main" id="{063BFDDE-A9B3-0D5F-6E64-AAE052DA02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pic>
        <p:nvPicPr>
          <p:cNvPr id="3" name="Picture 2" descr="Decorative graphic with a dark blue swirl line, green circle, and dark blue graphic.">
            <a:extLst>
              <a:ext uri="{FF2B5EF4-FFF2-40B4-BE49-F238E27FC236}">
                <a16:creationId xmlns:a16="http://schemas.microsoft.com/office/drawing/2014/main" id="{4EE8B971-FBF6-8E30-4B1D-67BEAF676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255" y="1704028"/>
            <a:ext cx="1497884" cy="61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46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82647-8176-C7A8-FE81-3A7D4528C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6F172E-3A80-CEF2-9582-21A90F4E8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E5A260-605C-4A9F-E92C-6585CB2B01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1FC34F0-75C2-E831-28B0-A951A37297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Rectangle 37" descr="A decorative light blue box.">
            <a:extLst>
              <a:ext uri="{FF2B5EF4-FFF2-40B4-BE49-F238E27FC236}">
                <a16:creationId xmlns:a16="http://schemas.microsoft.com/office/drawing/2014/main" id="{7AB4C652-E584-F6BC-A246-C1D73AF0193D}"/>
              </a:ext>
            </a:extLst>
          </p:cNvPr>
          <p:cNvSpPr/>
          <p:nvPr/>
        </p:nvSpPr>
        <p:spPr>
          <a:xfrm>
            <a:off x="595131" y="3660218"/>
            <a:ext cx="366753" cy="100919"/>
          </a:xfrm>
          <a:prstGeom prst="rect">
            <a:avLst/>
          </a:prstGeom>
          <a:solidFill>
            <a:srgbClr val="00B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1DCA6"/>
              </a:solidFill>
            </a:endParaRPr>
          </a:p>
        </p:txBody>
      </p:sp>
      <p:pic>
        <p:nvPicPr>
          <p:cNvPr id="15" name="Picture 14" descr="Decorative graphic with a yellow swirl line, blue circle, and green graphic.">
            <a:extLst>
              <a:ext uri="{FF2B5EF4-FFF2-40B4-BE49-F238E27FC236}">
                <a16:creationId xmlns:a16="http://schemas.microsoft.com/office/drawing/2014/main" id="{6B5FB0A3-DECC-C7E9-9266-5AD2DC3E5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7143" y="1718601"/>
            <a:ext cx="1490290" cy="614090"/>
          </a:xfrm>
          <a:prstGeom prst="rect">
            <a:avLst/>
          </a:prstGeom>
        </p:spPr>
      </p:pic>
      <p:pic>
        <p:nvPicPr>
          <p:cNvPr id="2" name="Picture 1" descr="The USDA logo and WIC heartbeat logo.">
            <a:extLst>
              <a:ext uri="{FF2B5EF4-FFF2-40B4-BE49-F238E27FC236}">
                <a16:creationId xmlns:a16="http://schemas.microsoft.com/office/drawing/2014/main" id="{47AB943E-3C93-4D72-2986-54E12F92CB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pic>
        <p:nvPicPr>
          <p:cNvPr id="10" name="Picture Placeholder 9" descr="A person feeding a baby with a spoon.">
            <a:extLst>
              <a:ext uri="{FF2B5EF4-FFF2-40B4-BE49-F238E27FC236}">
                <a16:creationId xmlns:a16="http://schemas.microsoft.com/office/drawing/2014/main" id="{2E6215E3-2CF5-C4D0-ACCB-CA1050AD9BA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77" b="77"/>
          <a:stretch/>
        </p:blipFill>
        <p:spPr/>
      </p:pic>
    </p:spTree>
    <p:extLst>
      <p:ext uri="{BB962C8B-B14F-4D97-AF65-F5344CB8AC3E}">
        <p14:creationId xmlns:p14="http://schemas.microsoft.com/office/powerpoint/2010/main" val="414232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83B31-8730-177A-3E60-574330140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B82EAD-FF4D-2110-4AAB-66E52B48F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D4BC7-DC32-06D7-6388-FC4C1AC362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63083E-7EDC-0B49-E9AC-1895E0E405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 descr="A decorative yellow box.">
            <a:extLst>
              <a:ext uri="{FF2B5EF4-FFF2-40B4-BE49-F238E27FC236}">
                <a16:creationId xmlns:a16="http://schemas.microsoft.com/office/drawing/2014/main" id="{91E3C0FC-F46A-F4E5-8F9E-F479FB6BF2F5}"/>
              </a:ext>
            </a:extLst>
          </p:cNvPr>
          <p:cNvSpPr/>
          <p:nvPr/>
        </p:nvSpPr>
        <p:spPr>
          <a:xfrm>
            <a:off x="595131" y="3660218"/>
            <a:ext cx="366753" cy="1009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7" name="Picture 6" descr="Decorative graphic with a pink swirl line, blue circle, and white graphic.">
            <a:extLst>
              <a:ext uri="{FF2B5EF4-FFF2-40B4-BE49-F238E27FC236}">
                <a16:creationId xmlns:a16="http://schemas.microsoft.com/office/drawing/2014/main" id="{F66040CE-AB0C-6ABF-62B2-FE56E9124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072" y="1713682"/>
            <a:ext cx="1486348" cy="612465"/>
          </a:xfrm>
          <a:prstGeom prst="rect">
            <a:avLst/>
          </a:prstGeom>
        </p:spPr>
      </p:pic>
      <p:pic>
        <p:nvPicPr>
          <p:cNvPr id="2" name="Picture 1" descr="The USDA logo and WIC heartbeat logo.">
            <a:extLst>
              <a:ext uri="{FF2B5EF4-FFF2-40B4-BE49-F238E27FC236}">
                <a16:creationId xmlns:a16="http://schemas.microsoft.com/office/drawing/2014/main" id="{1E2B4896-7FAD-612B-E094-8E83872D5D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pic>
        <p:nvPicPr>
          <p:cNvPr id="21" name="Picture Placeholder 20" descr="A person feeding a baby with a spoon. The baby is smiling and looks happy.">
            <a:extLst>
              <a:ext uri="{FF2B5EF4-FFF2-40B4-BE49-F238E27FC236}">
                <a16:creationId xmlns:a16="http://schemas.microsoft.com/office/drawing/2014/main" id="{0C0B4F29-69C4-4DDA-C24A-D9C4BF1102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77" b="77"/>
          <a:stretch/>
        </p:blipFill>
        <p:spPr/>
      </p:pic>
    </p:spTree>
    <p:extLst>
      <p:ext uri="{BB962C8B-B14F-4D97-AF65-F5344CB8AC3E}">
        <p14:creationId xmlns:p14="http://schemas.microsoft.com/office/powerpoint/2010/main" val="1878865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18E4B-5648-E7F7-39D4-DA5BBF9F2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E21B96-1848-8F94-53F4-25B9F3FAE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B00637-5287-EC2A-15BE-EA578A177E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BD7FA5-72AA-0CF2-FB91-5F7B330EDB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 descr="A decorative light green box.">
            <a:extLst>
              <a:ext uri="{FF2B5EF4-FFF2-40B4-BE49-F238E27FC236}">
                <a16:creationId xmlns:a16="http://schemas.microsoft.com/office/drawing/2014/main" id="{C7F68287-6D94-2248-0465-614F955BE8F5}"/>
              </a:ext>
            </a:extLst>
          </p:cNvPr>
          <p:cNvSpPr/>
          <p:nvPr/>
        </p:nvSpPr>
        <p:spPr>
          <a:xfrm>
            <a:off x="595131" y="3660218"/>
            <a:ext cx="366753" cy="100919"/>
          </a:xfrm>
          <a:prstGeom prst="rect">
            <a:avLst/>
          </a:prstGeom>
          <a:solidFill>
            <a:srgbClr val="31DC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5" name="Picture 14" descr="The USDA logo and WIC heartbeat logo.">
            <a:extLst>
              <a:ext uri="{FF2B5EF4-FFF2-40B4-BE49-F238E27FC236}">
                <a16:creationId xmlns:a16="http://schemas.microsoft.com/office/drawing/2014/main" id="{DA02740C-6073-C0B8-FBD8-4CD4EF6959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pic>
        <p:nvPicPr>
          <p:cNvPr id="2" name="Picture 1" descr="Decorative graphic with a dark blue swirl line, green circle, and dark blue graphic.">
            <a:extLst>
              <a:ext uri="{FF2B5EF4-FFF2-40B4-BE49-F238E27FC236}">
                <a16:creationId xmlns:a16="http://schemas.microsoft.com/office/drawing/2014/main" id="{7440E464-6091-73D1-461B-47EBCDB83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8255" y="1704028"/>
            <a:ext cx="1497884" cy="617219"/>
          </a:xfrm>
          <a:prstGeom prst="rect">
            <a:avLst/>
          </a:prstGeom>
        </p:spPr>
      </p:pic>
      <p:pic>
        <p:nvPicPr>
          <p:cNvPr id="16" name="Picture Placeholder 15" descr="A person feeding a baby with a spoon. The baby is smiling and looks happy.">
            <a:extLst>
              <a:ext uri="{FF2B5EF4-FFF2-40B4-BE49-F238E27FC236}">
                <a16:creationId xmlns:a16="http://schemas.microsoft.com/office/drawing/2014/main" id="{29F536A0-8433-99B8-DBD0-5ECCC24A23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77" b="77"/>
          <a:stretch/>
        </p:blipFill>
        <p:spPr/>
      </p:pic>
    </p:spTree>
    <p:extLst>
      <p:ext uri="{BB962C8B-B14F-4D97-AF65-F5344CB8AC3E}">
        <p14:creationId xmlns:p14="http://schemas.microsoft.com/office/powerpoint/2010/main" val="879736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A5E83-2D00-4A22-3D45-9694C5323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3C51A-E4E9-D31E-F27B-E637E1930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 descr="A light blue decorative box.">
            <a:extLst>
              <a:ext uri="{FF2B5EF4-FFF2-40B4-BE49-F238E27FC236}">
                <a16:creationId xmlns:a16="http://schemas.microsoft.com/office/drawing/2014/main" id="{52FBC008-5F55-6F81-4C1B-4EFE074F1D8E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00B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5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010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592F51-1572-24A7-6E74-6543AA5B8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 descr="A yellow decorative box.">
            <a:extLst>
              <a:ext uri="{FF2B5EF4-FFF2-40B4-BE49-F238E27FC236}">
                <a16:creationId xmlns:a16="http://schemas.microsoft.com/office/drawing/2014/main" id="{E2ABDFCE-C274-352F-C79D-497BA7BF72DE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FFC5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5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63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CB8F1-3636-AD2F-2C11-BA1700AF4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A11CB-9A77-8351-CE30-2F8E1D1DF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 descr="A decorative light green box.">
            <a:extLst>
              <a:ext uri="{FF2B5EF4-FFF2-40B4-BE49-F238E27FC236}">
                <a16:creationId xmlns:a16="http://schemas.microsoft.com/office/drawing/2014/main" id="{03963D69-2788-844F-16ED-F956598D7227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31DC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5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754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705AD-37E1-947D-5849-281781ED2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FBD76-2B6A-0854-AA45-8686943E1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 descr="A decorative yellow box.">
            <a:extLst>
              <a:ext uri="{FF2B5EF4-FFF2-40B4-BE49-F238E27FC236}">
                <a16:creationId xmlns:a16="http://schemas.microsoft.com/office/drawing/2014/main" id="{0C7BDD7A-69B9-A599-4D39-C2AD00D61746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FBA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5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124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6D660-4687-73A8-7DCB-A5451159B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DD209-D519-1475-FB24-043E56D32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 descr="A decorative light green box.">
            <a:extLst>
              <a:ext uri="{FF2B5EF4-FFF2-40B4-BE49-F238E27FC236}">
                <a16:creationId xmlns:a16="http://schemas.microsoft.com/office/drawing/2014/main" id="{A52F35B5-DD82-F612-E19B-385D1E309437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031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2A9BB-0923-148B-6E33-EB10E3B9C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84DF6-A6A1-B3E5-4871-489A8E696E4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2288" y="3438728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 descr="A decorative yellow box.">
            <a:extLst>
              <a:ext uri="{FF2B5EF4-FFF2-40B4-BE49-F238E27FC236}">
                <a16:creationId xmlns:a16="http://schemas.microsoft.com/office/drawing/2014/main" id="{15C4B576-0100-258B-D254-C70AA9E7AB8F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FFC5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5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436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7C623-5774-5647-B554-43476B67C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12F4F-D7F1-762A-FC4C-D356D9E87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 descr="A decorative pink box.">
            <a:extLst>
              <a:ext uri="{FF2B5EF4-FFF2-40B4-BE49-F238E27FC236}">
                <a16:creationId xmlns:a16="http://schemas.microsoft.com/office/drawing/2014/main" id="{A3E2AB03-14BE-DD04-D6C5-D9202333C339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FF00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205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8A138-AD30-9CFC-2FE4-8F3CA6854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59059-A736-6047-8A84-CE338E47F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 descr="A decorative light blue box.">
            <a:extLst>
              <a:ext uri="{FF2B5EF4-FFF2-40B4-BE49-F238E27FC236}">
                <a16:creationId xmlns:a16="http://schemas.microsoft.com/office/drawing/2014/main" id="{0069FEF3-E03B-AB5D-9C21-DEAF0C6B1C11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00B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5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69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BAC5B-B391-7C90-02E4-A6DA6BF56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54AEB-8964-9654-F991-87B359A48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 descr="A decorative yellow box.">
            <a:extLst>
              <a:ext uri="{FF2B5EF4-FFF2-40B4-BE49-F238E27FC236}">
                <a16:creationId xmlns:a16="http://schemas.microsoft.com/office/drawing/2014/main" id="{3E29BBAD-D11F-552F-48D8-1EB76B6DCD69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FFC5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5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984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DA9BD-2008-984C-81BC-2CDEE5540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DF1A8-8D4C-1008-2AA1-5B4617D6E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 descr="A decorative light green box.">
            <a:extLst>
              <a:ext uri="{FF2B5EF4-FFF2-40B4-BE49-F238E27FC236}">
                <a16:creationId xmlns:a16="http://schemas.microsoft.com/office/drawing/2014/main" id="{D2709D80-745E-B64A-A5F3-3AB96F68CF0E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31DC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5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596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4E228-3EB8-F571-B761-F745A7089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FB1D-A50C-541D-18D5-1E47F080C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 descr="A decorative yellow box.">
            <a:extLst>
              <a:ext uri="{FF2B5EF4-FFF2-40B4-BE49-F238E27FC236}">
                <a16:creationId xmlns:a16="http://schemas.microsoft.com/office/drawing/2014/main" id="{FBC6BE05-AD23-9107-DFF3-71AF5DFE017A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FBA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5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9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EC26D-3FF0-A7C5-1C8A-32A60C86D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EEB4D1-49FF-7EC7-05FF-7C3F83AD0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 descr="A decorative light green box.">
            <a:extLst>
              <a:ext uri="{FF2B5EF4-FFF2-40B4-BE49-F238E27FC236}">
                <a16:creationId xmlns:a16="http://schemas.microsoft.com/office/drawing/2014/main" id="{DE7A675E-A6B1-37CD-A5DB-E63D4FE783DB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867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2F7B0-92BA-1C98-F964-E4085752C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EEB19-570B-DD39-A8BB-41EAAA8D2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 descr="A decorative yellow box.">
            <a:extLst>
              <a:ext uri="{FF2B5EF4-FFF2-40B4-BE49-F238E27FC236}">
                <a16:creationId xmlns:a16="http://schemas.microsoft.com/office/drawing/2014/main" id="{C6C9DBF1-9168-969E-AD1E-2FDEDC8E8DA1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FFC5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5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887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EF418-9DC8-08A3-1600-EB5494BAD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545DC-AD68-7D26-5F4E-0F0CBE87E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 descr="A decorative pink box.">
            <a:extLst>
              <a:ext uri="{FF2B5EF4-FFF2-40B4-BE49-F238E27FC236}">
                <a16:creationId xmlns:a16="http://schemas.microsoft.com/office/drawing/2014/main" id="{FFFC424B-512C-B3D7-AD3E-1C788B3853F5}"/>
              </a:ext>
            </a:extLst>
          </p:cNvPr>
          <p:cNvSpPr/>
          <p:nvPr/>
        </p:nvSpPr>
        <p:spPr>
          <a:xfrm>
            <a:off x="567423" y="4364225"/>
            <a:ext cx="366753" cy="100919"/>
          </a:xfrm>
          <a:prstGeom prst="rect">
            <a:avLst/>
          </a:prstGeom>
          <a:solidFill>
            <a:srgbClr val="FF00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907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A4E98A-EDE2-52CA-18D5-EB718525A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105BE1-C0CE-F5AC-DFAA-7E00A36E17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Rectangle 19" descr="A decorative light blue box.">
            <a:extLst>
              <a:ext uri="{FF2B5EF4-FFF2-40B4-BE49-F238E27FC236}">
                <a16:creationId xmlns:a16="http://schemas.microsoft.com/office/drawing/2014/main" id="{B1052379-C8DE-E72A-3C24-13C40A4485AA}"/>
              </a:ext>
            </a:extLst>
          </p:cNvPr>
          <p:cNvSpPr/>
          <p:nvPr/>
        </p:nvSpPr>
        <p:spPr>
          <a:xfrm>
            <a:off x="574205" y="1426168"/>
            <a:ext cx="366753" cy="100919"/>
          </a:xfrm>
          <a:prstGeom prst="rect">
            <a:avLst/>
          </a:prstGeom>
          <a:solidFill>
            <a:srgbClr val="00B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1DCA6"/>
              </a:solidFill>
            </a:endParaRPr>
          </a:p>
        </p:txBody>
      </p:sp>
      <p:pic>
        <p:nvPicPr>
          <p:cNvPr id="4" name="Picture 3" descr="Line drawing graphics that show a shopping cart, brocolli, a carrot, a jar, an apple, a tomato, and a breastpump. ">
            <a:extLst>
              <a:ext uri="{FF2B5EF4-FFF2-40B4-BE49-F238E27FC236}">
                <a16:creationId xmlns:a16="http://schemas.microsoft.com/office/drawing/2014/main" id="{CB103B8A-E30D-6B99-0DE3-838761D49F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163" t="19805" r="50732" b="9071"/>
          <a:stretch/>
        </p:blipFill>
        <p:spPr>
          <a:xfrm>
            <a:off x="7860891" y="0"/>
            <a:ext cx="4331109" cy="688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97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C3C56-4FBC-5F7D-39B2-68EB6DC40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AF3376-CD4D-188F-4A46-52783409A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617" y="395014"/>
            <a:ext cx="7676345" cy="119059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ADBCD3-6F6B-06D8-69F3-01804A3FF9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 descr="A decorative light blue box.">
            <a:extLst>
              <a:ext uri="{FF2B5EF4-FFF2-40B4-BE49-F238E27FC236}">
                <a16:creationId xmlns:a16="http://schemas.microsoft.com/office/drawing/2014/main" id="{9FFF10BD-B036-A716-BCAD-CFD861730DDC}"/>
              </a:ext>
            </a:extLst>
          </p:cNvPr>
          <p:cNvSpPr/>
          <p:nvPr/>
        </p:nvSpPr>
        <p:spPr>
          <a:xfrm>
            <a:off x="574205" y="1426168"/>
            <a:ext cx="366753" cy="100919"/>
          </a:xfrm>
          <a:prstGeom prst="rect">
            <a:avLst/>
          </a:prstGeom>
          <a:solidFill>
            <a:srgbClr val="00B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1DCA6"/>
              </a:solidFill>
            </a:endParaRPr>
          </a:p>
        </p:txBody>
      </p:sp>
      <p:pic>
        <p:nvPicPr>
          <p:cNvPr id="19" name="Picture Placeholder 18" descr="A pregnant person in a kitchen, holding their stomach, smiking, and writing a grocery list while looking at their phone. ">
            <a:extLst>
              <a:ext uri="{FF2B5EF4-FFF2-40B4-BE49-F238E27FC236}">
                <a16:creationId xmlns:a16="http://schemas.microsoft.com/office/drawing/2014/main" id="{E062056E-B546-3FC4-81A0-21F45EBE9D7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06" r="4806"/>
          <a:stretch/>
        </p:blipFill>
        <p:spPr/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30D38D2-5113-94BD-BB20-DF38DC1AE4C2}"/>
              </a:ext>
            </a:extLst>
          </p:cNvPr>
          <p:cNvSpPr txBox="1"/>
          <p:nvPr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chemeClr val="bg1"/>
                </a:solidFill>
                <a:latin typeface="Asap SemiBold" pitchFamily="2" charset="77"/>
              </a:rPr>
              <a:t>22</a:t>
            </a:fld>
            <a:endParaRPr lang="en-US" sz="1050" b="1" spc="190" dirty="0">
              <a:solidFill>
                <a:schemeClr val="bg1"/>
              </a:solidFill>
              <a:latin typeface="Asap SemiBold" pitchFamily="2" charset="77"/>
            </a:endParaRPr>
          </a:p>
        </p:txBody>
      </p:sp>
      <p:pic>
        <p:nvPicPr>
          <p:cNvPr id="8" name="Picture 7" descr="A decorative graphic with a purple swirl line, orange and blue circles, and a pink sunburst graphic.">
            <a:extLst>
              <a:ext uri="{FF2B5EF4-FFF2-40B4-BE49-F238E27FC236}">
                <a16:creationId xmlns:a16="http://schemas.microsoft.com/office/drawing/2014/main" id="{FEB85EBE-A203-3CB6-6014-5E01F81DF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472" y="458965"/>
            <a:ext cx="1495592" cy="616274"/>
          </a:xfrm>
          <a:prstGeom prst="rect">
            <a:avLst/>
          </a:prstGeom>
        </p:spPr>
      </p:pic>
      <p:pic>
        <p:nvPicPr>
          <p:cNvPr id="3" name="Picture 2" descr="The USDA logo and WIC heartbeat logo.">
            <a:extLst>
              <a:ext uri="{FF2B5EF4-FFF2-40B4-BE49-F238E27FC236}">
                <a16:creationId xmlns:a16="http://schemas.microsoft.com/office/drawing/2014/main" id="{4209C7EA-B19C-BE9B-4945-C8EDF10D8E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36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9DF37C8-862F-14A3-82D1-66A61BDBC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2F4D862-9E08-2C38-E6FC-64989AF8F7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FCC2D4F-1B10-4F16-1624-1461809819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EC59E21-E819-63F0-A805-6E84918E49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050129A-2499-171E-6826-9E3C71BF2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CDA5E08-1DC2-EE57-89CD-6976532DC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04D9AD2-9240-E5B7-E80C-A7AD1824CB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F1E95B2-7C80-D8BA-717A-45D11D08523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26065DE-4982-C6C6-5372-8ACB598B7C5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7A0CD29-50D0-8FF4-4D4B-50B90D31FE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82329F6-5637-F495-F1C7-4EDB1CE38FF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B27EAD40-264D-2CC3-828E-17315B58E53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002EA669-1388-C830-E772-D7D20AD4BF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 descr="A decorative light blue box.">
            <a:extLst>
              <a:ext uri="{FF2B5EF4-FFF2-40B4-BE49-F238E27FC236}">
                <a16:creationId xmlns:a16="http://schemas.microsoft.com/office/drawing/2014/main" id="{73D66420-BCB7-8597-B023-B6063C135B7A}"/>
              </a:ext>
            </a:extLst>
          </p:cNvPr>
          <p:cNvSpPr/>
          <p:nvPr/>
        </p:nvSpPr>
        <p:spPr>
          <a:xfrm>
            <a:off x="574205" y="1426168"/>
            <a:ext cx="366753" cy="100919"/>
          </a:xfrm>
          <a:prstGeom prst="rect">
            <a:avLst/>
          </a:prstGeom>
          <a:solidFill>
            <a:srgbClr val="00B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1DC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629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C83D-3F9E-6D6D-17BC-396104C7B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F3BEDD-76FB-C38D-3C58-902F87E4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 descr="A decorative yellow box.">
            <a:extLst>
              <a:ext uri="{FF2B5EF4-FFF2-40B4-BE49-F238E27FC236}">
                <a16:creationId xmlns:a16="http://schemas.microsoft.com/office/drawing/2014/main" id="{0A67C02D-A62C-FEB1-D661-99B517B3F0A0}"/>
              </a:ext>
            </a:extLst>
          </p:cNvPr>
          <p:cNvSpPr/>
          <p:nvPr/>
        </p:nvSpPr>
        <p:spPr>
          <a:xfrm>
            <a:off x="574205" y="1426168"/>
            <a:ext cx="366753" cy="1009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1DCA6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5EC816D-1E1F-FBDD-28A0-A14235F7AE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2E0BED-B721-F45F-3AC5-600C36A4DA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F8423A-FB05-9D2A-6AF3-54AB2DB9D5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017AC9C-92C9-839C-163E-324306D07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7C25DAD-DB4B-2216-5946-344ACD3B3A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7820FB5-6CB4-BA73-3285-CA42A2A5B7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C1902E4-F898-E7DE-4E8B-B5F99F90FB1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0A96E45-E9F3-4B81-AE52-C72A5DF583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DC1745-F25A-BAE4-C1BD-37E213063B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83A6C82-58B9-CD76-FC81-6899D4AB28B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D8A882-71CE-EDB6-5965-24E7E8BDA1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3D6593F-50E9-9CC8-5355-3E47C43BB3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19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65F4C-9A2A-093E-0AF9-47CA48D73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07EC-DCE1-4E7F-A36E-6C25CD358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 descr="A decorative light green box.">
            <a:extLst>
              <a:ext uri="{FF2B5EF4-FFF2-40B4-BE49-F238E27FC236}">
                <a16:creationId xmlns:a16="http://schemas.microsoft.com/office/drawing/2014/main" id="{ADC73105-29F0-CDBE-A6A2-6D2454BDB26C}"/>
              </a:ext>
            </a:extLst>
          </p:cNvPr>
          <p:cNvSpPr/>
          <p:nvPr/>
        </p:nvSpPr>
        <p:spPr>
          <a:xfrm>
            <a:off x="574205" y="1426168"/>
            <a:ext cx="366753" cy="100919"/>
          </a:xfrm>
          <a:prstGeom prst="rect">
            <a:avLst/>
          </a:prstGeom>
          <a:solidFill>
            <a:srgbClr val="31DC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1DCA6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6AB88F-719E-AC69-BFFA-2C5ADF4395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8121F-2654-B598-4D06-C925565EA7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BB6B74-E944-D3C2-82C5-ED2E8A2640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CFA7A14-95EB-3917-6C6D-8C7067FF2D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E061703-6C89-CDB1-97BD-5B9728A867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D4870A3-198C-FAD3-C856-8BE0A19ED4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A5F8F8E-8B59-4392-7368-4E3C63D1F4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B491F29-1DA1-2736-D4BE-875444E7BE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2B3780F-9C00-4F33-A570-329093EE1C2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A433A12-6E80-745F-4125-2580416E249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75D36D9-68F6-1B17-A4EA-B6D65A53F2C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7C07D2E5-3646-9364-17BC-D2FAAB440AA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08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6CED2CF-C271-7D31-CB0B-4B24B960E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 descr="A decorative light blue box.">
            <a:extLst>
              <a:ext uri="{FF2B5EF4-FFF2-40B4-BE49-F238E27FC236}">
                <a16:creationId xmlns:a16="http://schemas.microsoft.com/office/drawing/2014/main" id="{65BA1A13-8F6D-6F52-2290-4E324EDC25E7}"/>
              </a:ext>
            </a:extLst>
          </p:cNvPr>
          <p:cNvSpPr/>
          <p:nvPr/>
        </p:nvSpPr>
        <p:spPr>
          <a:xfrm>
            <a:off x="574205" y="1426168"/>
            <a:ext cx="366753" cy="100919"/>
          </a:xfrm>
          <a:prstGeom prst="rect">
            <a:avLst/>
          </a:prstGeom>
          <a:solidFill>
            <a:srgbClr val="00B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1DCA6"/>
              </a:solidFill>
            </a:endParaRPr>
          </a:p>
        </p:txBody>
      </p:sp>
      <p:pic>
        <p:nvPicPr>
          <p:cNvPr id="3" name="Picture 2" descr="The USDA logo and WIC heartbeat logo.">
            <a:extLst>
              <a:ext uri="{FF2B5EF4-FFF2-40B4-BE49-F238E27FC236}">
                <a16:creationId xmlns:a16="http://schemas.microsoft.com/office/drawing/2014/main" id="{D3BDFDE1-1327-16B2-FE43-C3952C3CEF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6518" y="6208414"/>
            <a:ext cx="1076988" cy="409445"/>
          </a:xfrm>
          <a:prstGeom prst="rect">
            <a:avLst/>
          </a:prstGeom>
        </p:spPr>
      </p:pic>
      <p:graphicFrame>
        <p:nvGraphicFramePr>
          <p:cNvPr id="6" name="Chart 5" descr="A pie chart placeholder. ">
            <a:extLst>
              <a:ext uri="{FF2B5EF4-FFF2-40B4-BE49-F238E27FC236}">
                <a16:creationId xmlns:a16="http://schemas.microsoft.com/office/drawing/2014/main" id="{C309C0BF-3BE0-7801-CF90-41474B19F9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3991809"/>
              </p:ext>
            </p:extLst>
          </p:nvPr>
        </p:nvGraphicFramePr>
        <p:xfrm>
          <a:off x="5475298" y="1776941"/>
          <a:ext cx="6126894" cy="4084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87FA9B8-B1FA-625A-32BD-04AD531D7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68A11D-E948-3593-3836-E43AC4C3F8B1}"/>
              </a:ext>
            </a:extLst>
          </p:cNvPr>
          <p:cNvSpPr txBox="1"/>
          <p:nvPr/>
        </p:nvSpPr>
        <p:spPr>
          <a:xfrm>
            <a:off x="9700208" y="6490901"/>
            <a:ext cx="23098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BBF1F225-22CF-7B46-A69E-F153CA00DAC1}" type="slidenum">
              <a:rPr lang="en-US" sz="1050" b="1" spc="190" smtClean="0">
                <a:solidFill>
                  <a:srgbClr val="005940"/>
                </a:solidFill>
                <a:latin typeface="Asap SemiBold" pitchFamily="2" charset="77"/>
              </a:rPr>
              <a:t>26</a:t>
            </a:fld>
            <a:endParaRPr lang="en-US" sz="1050" b="1" spc="190" dirty="0">
              <a:solidFill>
                <a:srgbClr val="005940"/>
              </a:solidFill>
              <a:latin typeface="Asap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43599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F6B6B-6739-6D38-45C2-AF6F51346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 descr="The USDA logo and WIC heartbeat logo.">
            <a:extLst>
              <a:ext uri="{FF2B5EF4-FFF2-40B4-BE49-F238E27FC236}">
                <a16:creationId xmlns:a16="http://schemas.microsoft.com/office/drawing/2014/main" id="{BD3A7F65-EB50-D79E-4703-E7958E21ED1C}"/>
              </a:ext>
            </a:extLst>
          </p:cNvPr>
          <p:cNvGrpSpPr/>
          <p:nvPr/>
        </p:nvGrpSpPr>
        <p:grpSpPr>
          <a:xfrm>
            <a:off x="3231682" y="3023941"/>
            <a:ext cx="5728636" cy="1679748"/>
            <a:chOff x="3792759" y="2993188"/>
            <a:chExt cx="4635716" cy="135928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DFB0E4E-E6EC-47F0-CEA7-B8EAEFF6A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4949654" y="2993188"/>
              <a:ext cx="2292693" cy="871625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08D3380-BF20-E886-F595-79286F348D66}"/>
                </a:ext>
              </a:extLst>
            </p:cNvPr>
            <p:cNvSpPr txBox="1"/>
            <p:nvPr/>
          </p:nvSpPr>
          <p:spPr>
            <a:xfrm>
              <a:off x="3792759" y="4016242"/>
              <a:ext cx="4635716" cy="3362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100" b="1" spc="190" dirty="0">
                  <a:solidFill>
                    <a:srgbClr val="005940"/>
                  </a:solidFill>
                  <a:latin typeface="Asap SemiBold" pitchFamily="2" charset="77"/>
                </a:rPr>
                <a:t>FNA.USDA.GOV/WIC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777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IC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5940"/>
      </a:accent1>
      <a:accent2>
        <a:srgbClr val="C7006E"/>
      </a:accent2>
      <a:accent3>
        <a:srgbClr val="00DFA0"/>
      </a:accent3>
      <a:accent4>
        <a:srgbClr val="009951"/>
      </a:accent4>
      <a:accent5>
        <a:srgbClr val="005876"/>
      </a:accent5>
      <a:accent6>
        <a:srgbClr val="FFC200"/>
      </a:accent6>
      <a:hlink>
        <a:srgbClr val="005876"/>
      </a:hlink>
      <a:folHlink>
        <a:srgbClr val="6C4F78"/>
      </a:folHlink>
    </a:clrScheme>
    <a:fontScheme name="WIC PPT">
      <a:majorFont>
        <a:latin typeface="Asap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52f8e3d-b8ec-4f9d-8703-65e1f9f43845">
      <Terms xmlns="http://schemas.microsoft.com/office/infopath/2007/PartnerControls"/>
    </lcf76f155ced4ddcb4097134ff3c332f>
    <TaxCatchAll xmlns="73fb875a-8af9-4255-b008-0995492d31c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14D959DF636B45BD6BA0070329C6C2" ma:contentTypeVersion="17" ma:contentTypeDescription="Create a new document." ma:contentTypeScope="" ma:versionID="3afe2660c0385eece4af6aa632916ab2">
  <xsd:schema xmlns:xsd="http://www.w3.org/2001/XMLSchema" xmlns:xs="http://www.w3.org/2001/XMLSchema" xmlns:p="http://schemas.microsoft.com/office/2006/metadata/properties" xmlns:ns2="c52f8e3d-b8ec-4f9d-8703-65e1f9f43845" xmlns:ns3="6f9ca1db-b8c8-4484-8109-7c4363fb893e" xmlns:ns4="73fb875a-8af9-4255-b008-0995492d31cd" targetNamespace="http://schemas.microsoft.com/office/2006/metadata/properties" ma:root="true" ma:fieldsID="85c719f596bbe6e9ce0a93ea46b16dc0" ns2:_="" ns3:_="" ns4:_="">
    <xsd:import namespace="c52f8e3d-b8ec-4f9d-8703-65e1f9f43845"/>
    <xsd:import namespace="6f9ca1db-b8c8-4484-8109-7c4363fb893e"/>
    <xsd:import namespace="73fb875a-8af9-4255-b008-0995492d31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2f8e3d-b8ec-4f9d-8703-65e1f9f438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9ca1db-b8c8-4484-8109-7c4363fb893e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b875a-8af9-4255-b008-0995492d31c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0af507f-cfaa-4b2a-946c-e56927fe2490}" ma:internalName="TaxCatchAll" ma:showField="CatchAllData" ma:web="6f9ca1db-b8c8-4484-8109-7c4363fb89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3DB141-B3A1-41CD-B6C8-C7CD3A3D17B1}">
  <ds:schemaRefs>
    <ds:schemaRef ds:uri="http://purl.org/dc/dcmitype/"/>
    <ds:schemaRef ds:uri="6f9ca1db-b8c8-4484-8109-7c4363fb893e"/>
    <ds:schemaRef ds:uri="http://www.w3.org/XML/1998/namespace"/>
    <ds:schemaRef ds:uri="http://schemas.microsoft.com/office/2006/documentManagement/types"/>
    <ds:schemaRef ds:uri="c52f8e3d-b8ec-4f9d-8703-65e1f9f43845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fopath/2007/PartnerControls"/>
    <ds:schemaRef ds:uri="73fb875a-8af9-4255-b008-0995492d31cd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1AE4FA7-857A-465A-A58E-E37ABD572C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2f8e3d-b8ec-4f9d-8703-65e1f9f43845"/>
    <ds:schemaRef ds:uri="6f9ca1db-b8c8-4484-8109-7c4363fb893e"/>
    <ds:schemaRef ds:uri="73fb875a-8af9-4255-b008-0995492d31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DCAA78-D4F4-45EA-8520-B02F58B077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3050</TotalTime>
  <Words>27</Words>
  <Application>Microsoft Office PowerPoint</Application>
  <PresentationFormat>Widescreen</PresentationFormat>
  <Paragraphs>19</Paragraphs>
  <Slides>27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Aptos</vt:lpstr>
      <vt:lpstr>Arial</vt:lpstr>
      <vt:lpstr>Asap Black</vt:lpstr>
      <vt:lpstr>Asap ExtraBold</vt:lpstr>
      <vt:lpstr>Asap SemiBold</vt:lpstr>
      <vt:lpstr>Open Sans</vt:lpstr>
      <vt:lpstr>System Font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Denise James (Porter Novelli)</dc:creator>
  <cp:lastModifiedBy>Newman, Katie - FNA</cp:lastModifiedBy>
  <cp:revision>109</cp:revision>
  <cp:lastPrinted>2025-01-28T15:39:23Z</cp:lastPrinted>
  <dcterms:created xsi:type="dcterms:W3CDTF">2025-01-22T16:27:33Z</dcterms:created>
  <dcterms:modified xsi:type="dcterms:W3CDTF">2026-08-28T18:36:38Z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Confidential - Not for Public Consumption or Distribution</vt:lpwstr>
  </property>
  <property fmtid="{D5CDD505-2E9C-101B-9397-08002B2CF9AE}" pid="4" name="MSIP_Label_8e19d756-792e-42a1-bcad-4cb9051ddd2d_Enabled">
    <vt:lpwstr>true</vt:lpwstr>
  </property>
  <property fmtid="{D5CDD505-2E9C-101B-9397-08002B2CF9AE}" pid="5" name="MSIP_Label_8e19d756-792e-42a1-bcad-4cb9051ddd2d_SetDate">
    <vt:lpwstr>2025-02-05T00:04:05Z</vt:lpwstr>
  </property>
  <property fmtid="{D5CDD505-2E9C-101B-9397-08002B2CF9AE}" pid="6" name="MSIP_Label_8e19d756-792e-42a1-bcad-4cb9051ddd2d_Method">
    <vt:lpwstr>Privileged</vt:lpwstr>
  </property>
  <property fmtid="{D5CDD505-2E9C-101B-9397-08002B2CF9AE}" pid="7" name="MSIP_Label_8e19d756-792e-42a1-bcad-4cb9051ddd2d_Name">
    <vt:lpwstr>Confidential</vt:lpwstr>
  </property>
  <property fmtid="{D5CDD505-2E9C-101B-9397-08002B2CF9AE}" pid="8" name="MSIP_Label_8e19d756-792e-42a1-bcad-4cb9051ddd2d_SiteId">
    <vt:lpwstr>41eb501a-f671-4ce0-a5bf-b64168c3705f</vt:lpwstr>
  </property>
  <property fmtid="{D5CDD505-2E9C-101B-9397-08002B2CF9AE}" pid="9" name="MSIP_Label_8e19d756-792e-42a1-bcad-4cb9051ddd2d_ActionId">
    <vt:lpwstr>a69ff67c-c2c6-4684-b0cd-155452353b0e</vt:lpwstr>
  </property>
  <property fmtid="{D5CDD505-2E9C-101B-9397-08002B2CF9AE}" pid="10" name="MSIP_Label_8e19d756-792e-42a1-bcad-4cb9051ddd2d_ContentBits">
    <vt:lpwstr>2</vt:lpwstr>
  </property>
  <property fmtid="{D5CDD505-2E9C-101B-9397-08002B2CF9AE}" pid="11" name="MSIP_Label_8e19d756-792e-42a1-bcad-4cb9051ddd2d_Tag">
    <vt:lpwstr>50, 0, 1, 1</vt:lpwstr>
  </property>
  <property fmtid="{D5CDD505-2E9C-101B-9397-08002B2CF9AE}" pid="12" name="ContentTypeId">
    <vt:lpwstr>0x0101002414D959DF636B45BD6BA0070329C6C2</vt:lpwstr>
  </property>
  <property fmtid="{D5CDD505-2E9C-101B-9397-08002B2CF9AE}" pid="13" name="ComplianceAssetId">
    <vt:lpwstr/>
  </property>
  <property fmtid="{D5CDD505-2E9C-101B-9397-08002B2CF9AE}" pid="14" name="_ExtendedDescription">
    <vt:lpwstr/>
  </property>
  <property fmtid="{D5CDD505-2E9C-101B-9397-08002B2CF9AE}" pid="15" name="_activity">
    <vt:lpwstr>{"FileActivityType":"9","FileActivityTimeStamp":"2025-02-19T19:21:00.683Z","FileActivityUsersOnPage":[{"DisplayName":"Amanda Rue (Porter Novelli)","Id":"amanda.rue@porternovelli.com"}],"FileActivityNavigationId":null}</vt:lpwstr>
  </property>
  <property fmtid="{D5CDD505-2E9C-101B-9397-08002B2CF9AE}" pid="16" name="TriggerFlowInfo">
    <vt:lpwstr/>
  </property>
  <property fmtid="{D5CDD505-2E9C-101B-9397-08002B2CF9AE}" pid="17" name="Order">
    <vt:lpwstr>24100.0000000000</vt:lpwstr>
  </property>
  <property fmtid="{D5CDD505-2E9C-101B-9397-08002B2CF9AE}" pid="18" name="xd_ProgID">
    <vt:lpwstr/>
  </property>
  <property fmtid="{D5CDD505-2E9C-101B-9397-08002B2CF9AE}" pid="19" name="MediaServiceImageTags">
    <vt:lpwstr/>
  </property>
  <property fmtid="{D5CDD505-2E9C-101B-9397-08002B2CF9AE}" pid="20" name="TemplateUrl">
    <vt:lpwstr/>
  </property>
  <property fmtid="{D5CDD505-2E9C-101B-9397-08002B2CF9AE}" pid="21" name="xd_Signature">
    <vt:lpwstr/>
  </property>
</Properties>
</file>